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6" r:id="rId5"/>
    <p:sldId id="257" r:id="rId6"/>
    <p:sldId id="258" r:id="rId7"/>
    <p:sldId id="290" r:id="rId8"/>
    <p:sldId id="259" r:id="rId9"/>
    <p:sldId id="291" r:id="rId10"/>
    <p:sldId id="261" r:id="rId11"/>
    <p:sldId id="277" r:id="rId12"/>
    <p:sldId id="262" r:id="rId13"/>
    <p:sldId id="264" r:id="rId14"/>
    <p:sldId id="263" r:id="rId15"/>
    <p:sldId id="292" r:id="rId16"/>
    <p:sldId id="266" r:id="rId17"/>
    <p:sldId id="293" r:id="rId18"/>
    <p:sldId id="294" r:id="rId19"/>
    <p:sldId id="267" r:id="rId20"/>
    <p:sldId id="278" r:id="rId21"/>
    <p:sldId id="269" r:id="rId22"/>
    <p:sldId id="279" r:id="rId23"/>
    <p:sldId id="268" r:id="rId24"/>
    <p:sldId id="270" r:id="rId25"/>
    <p:sldId id="272" r:id="rId26"/>
    <p:sldId id="271" r:id="rId27"/>
    <p:sldId id="280" r:id="rId28"/>
    <p:sldId id="282" r:id="rId29"/>
    <p:sldId id="283" r:id="rId30"/>
    <p:sldId id="281" r:id="rId31"/>
    <p:sldId id="32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82686" autoAdjust="0"/>
  </p:normalViewPr>
  <p:slideViewPr>
    <p:cSldViewPr snapToGrid="0">
      <p:cViewPr varScale="1">
        <p:scale>
          <a:sx n="89" d="100"/>
          <a:sy n="89" d="100"/>
        </p:scale>
        <p:origin x="3078" y="90"/>
      </p:cViewPr>
      <p:guideLst/>
    </p:cSldViewPr>
  </p:slideViewPr>
  <p:outlineViewPr>
    <p:cViewPr>
      <p:scale>
        <a:sx n="33" d="100"/>
        <a:sy n="33" d="100"/>
      </p:scale>
      <p:origin x="0" y="-7421"/>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8" d="100"/>
          <a:sy n="58" d="100"/>
        </p:scale>
        <p:origin x="2386"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70F171-2601-4A0E-9389-6570180CF21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6A79104-1713-4F42-80C8-77630194E270}">
      <dgm:prSet/>
      <dgm:spPr/>
      <dgm:t>
        <a:bodyPr/>
        <a:lstStyle/>
        <a:p>
          <a:r>
            <a:rPr lang="en-US"/>
            <a:t>Semantic</a:t>
          </a:r>
        </a:p>
      </dgm:t>
    </dgm:pt>
    <dgm:pt modelId="{8E7D5901-EBCE-4F04-86BB-0AA2206CF9E6}" type="parTrans" cxnId="{37EE3B4F-C88B-4651-9402-CACDE75C508F}">
      <dgm:prSet/>
      <dgm:spPr/>
      <dgm:t>
        <a:bodyPr/>
        <a:lstStyle/>
        <a:p>
          <a:endParaRPr lang="en-US"/>
        </a:p>
      </dgm:t>
    </dgm:pt>
    <dgm:pt modelId="{A5D33567-CC38-44A7-B9FC-DAFE342DC114}" type="sibTrans" cxnId="{37EE3B4F-C88B-4651-9402-CACDE75C508F}">
      <dgm:prSet/>
      <dgm:spPr/>
      <dgm:t>
        <a:bodyPr/>
        <a:lstStyle/>
        <a:p>
          <a:endParaRPr lang="en-US"/>
        </a:p>
      </dgm:t>
    </dgm:pt>
    <dgm:pt modelId="{27E8B8B9-3270-47A9-AEF1-7422E4303D87}">
      <dgm:prSet/>
      <dgm:spPr/>
      <dgm:t>
        <a:bodyPr/>
        <a:lstStyle/>
        <a:p>
          <a:r>
            <a:rPr lang="en-US"/>
            <a:t>Visual</a:t>
          </a:r>
        </a:p>
      </dgm:t>
    </dgm:pt>
    <dgm:pt modelId="{B9C3E391-B17B-4773-A79F-5D6548CA2083}" type="parTrans" cxnId="{327A90A2-0E83-4B9E-A548-BB0FB865F531}">
      <dgm:prSet/>
      <dgm:spPr/>
      <dgm:t>
        <a:bodyPr/>
        <a:lstStyle/>
        <a:p>
          <a:endParaRPr lang="en-US"/>
        </a:p>
      </dgm:t>
    </dgm:pt>
    <dgm:pt modelId="{6EF86B5F-2EB7-4855-AC91-25B0248E8B13}" type="sibTrans" cxnId="{327A90A2-0E83-4B9E-A548-BB0FB865F531}">
      <dgm:prSet/>
      <dgm:spPr/>
      <dgm:t>
        <a:bodyPr/>
        <a:lstStyle/>
        <a:p>
          <a:endParaRPr lang="en-US"/>
        </a:p>
      </dgm:t>
    </dgm:pt>
    <dgm:pt modelId="{B94F3A4D-8E3D-4BE0-AC93-828D50C3CDFF}">
      <dgm:prSet/>
      <dgm:spPr/>
      <dgm:t>
        <a:bodyPr/>
        <a:lstStyle/>
        <a:p>
          <a:r>
            <a:rPr lang="en-US"/>
            <a:t>Acoustic</a:t>
          </a:r>
        </a:p>
      </dgm:t>
    </dgm:pt>
    <dgm:pt modelId="{E3F8585B-1102-49EE-90CF-0808A1D7D8C9}" type="parTrans" cxnId="{F0DF28BB-1BE4-4A86-9623-9070A82AFD9C}">
      <dgm:prSet/>
      <dgm:spPr/>
      <dgm:t>
        <a:bodyPr/>
        <a:lstStyle/>
        <a:p>
          <a:endParaRPr lang="en-US"/>
        </a:p>
      </dgm:t>
    </dgm:pt>
    <dgm:pt modelId="{C35D93EB-986E-4B31-8ED9-F8662335F681}" type="sibTrans" cxnId="{F0DF28BB-1BE4-4A86-9623-9070A82AFD9C}">
      <dgm:prSet/>
      <dgm:spPr/>
      <dgm:t>
        <a:bodyPr/>
        <a:lstStyle/>
        <a:p>
          <a:endParaRPr lang="en-US"/>
        </a:p>
      </dgm:t>
    </dgm:pt>
    <dgm:pt modelId="{9C46437A-7D38-414C-8DA9-D77389DC1F55}" type="pres">
      <dgm:prSet presAssocID="{CA70F171-2601-4A0E-9389-6570180CF21B}" presName="vert0" presStyleCnt="0">
        <dgm:presLayoutVars>
          <dgm:dir/>
          <dgm:animOne val="branch"/>
          <dgm:animLvl val="lvl"/>
        </dgm:presLayoutVars>
      </dgm:prSet>
      <dgm:spPr/>
    </dgm:pt>
    <dgm:pt modelId="{A131C175-1787-4FD2-A187-FAD48C96EE52}" type="pres">
      <dgm:prSet presAssocID="{66A79104-1713-4F42-80C8-77630194E270}" presName="thickLine" presStyleLbl="alignNode1" presStyleIdx="0" presStyleCnt="3"/>
      <dgm:spPr/>
    </dgm:pt>
    <dgm:pt modelId="{D9490D56-7B5F-425C-8366-2764E017229D}" type="pres">
      <dgm:prSet presAssocID="{66A79104-1713-4F42-80C8-77630194E270}" presName="horz1" presStyleCnt="0"/>
      <dgm:spPr/>
    </dgm:pt>
    <dgm:pt modelId="{D3215091-010D-4EA6-8B0F-D4038FDC5AD3}" type="pres">
      <dgm:prSet presAssocID="{66A79104-1713-4F42-80C8-77630194E270}" presName="tx1" presStyleLbl="revTx" presStyleIdx="0" presStyleCnt="3"/>
      <dgm:spPr/>
    </dgm:pt>
    <dgm:pt modelId="{E5E9A6F6-952E-40CA-B46C-B69C015186E1}" type="pres">
      <dgm:prSet presAssocID="{66A79104-1713-4F42-80C8-77630194E270}" presName="vert1" presStyleCnt="0"/>
      <dgm:spPr/>
    </dgm:pt>
    <dgm:pt modelId="{C72120B9-DDDB-43AF-8D64-BB04573FAB42}" type="pres">
      <dgm:prSet presAssocID="{27E8B8B9-3270-47A9-AEF1-7422E4303D87}" presName="thickLine" presStyleLbl="alignNode1" presStyleIdx="1" presStyleCnt="3"/>
      <dgm:spPr/>
    </dgm:pt>
    <dgm:pt modelId="{9556F185-6983-4E2A-9C8C-ED5AEE9808DE}" type="pres">
      <dgm:prSet presAssocID="{27E8B8B9-3270-47A9-AEF1-7422E4303D87}" presName="horz1" presStyleCnt="0"/>
      <dgm:spPr/>
    </dgm:pt>
    <dgm:pt modelId="{84DAE937-67E1-456F-A27E-D34875F62F20}" type="pres">
      <dgm:prSet presAssocID="{27E8B8B9-3270-47A9-AEF1-7422E4303D87}" presName="tx1" presStyleLbl="revTx" presStyleIdx="1" presStyleCnt="3"/>
      <dgm:spPr/>
    </dgm:pt>
    <dgm:pt modelId="{C316774A-D7F1-4E1C-945C-F040660C8A52}" type="pres">
      <dgm:prSet presAssocID="{27E8B8B9-3270-47A9-AEF1-7422E4303D87}" presName="vert1" presStyleCnt="0"/>
      <dgm:spPr/>
    </dgm:pt>
    <dgm:pt modelId="{D65B7F91-12C4-4434-BDD2-37835B3B9F45}" type="pres">
      <dgm:prSet presAssocID="{B94F3A4D-8E3D-4BE0-AC93-828D50C3CDFF}" presName="thickLine" presStyleLbl="alignNode1" presStyleIdx="2" presStyleCnt="3"/>
      <dgm:spPr/>
    </dgm:pt>
    <dgm:pt modelId="{D7A1A283-09F0-4552-8513-9D582FA9B3E9}" type="pres">
      <dgm:prSet presAssocID="{B94F3A4D-8E3D-4BE0-AC93-828D50C3CDFF}" presName="horz1" presStyleCnt="0"/>
      <dgm:spPr/>
    </dgm:pt>
    <dgm:pt modelId="{337E6BF0-1782-44A1-8DB4-B2210E056A2B}" type="pres">
      <dgm:prSet presAssocID="{B94F3A4D-8E3D-4BE0-AC93-828D50C3CDFF}" presName="tx1" presStyleLbl="revTx" presStyleIdx="2" presStyleCnt="3"/>
      <dgm:spPr/>
    </dgm:pt>
    <dgm:pt modelId="{9CA2382C-C5B5-40D8-8EC2-ABDF71A62584}" type="pres">
      <dgm:prSet presAssocID="{B94F3A4D-8E3D-4BE0-AC93-828D50C3CDFF}" presName="vert1" presStyleCnt="0"/>
      <dgm:spPr/>
    </dgm:pt>
  </dgm:ptLst>
  <dgm:cxnLst>
    <dgm:cxn modelId="{C2F49E3D-CFFE-44ED-B1C0-A6F081DC4EC4}" type="presOf" srcId="{B94F3A4D-8E3D-4BE0-AC93-828D50C3CDFF}" destId="{337E6BF0-1782-44A1-8DB4-B2210E056A2B}" srcOrd="0" destOrd="0" presId="urn:microsoft.com/office/officeart/2008/layout/LinedList"/>
    <dgm:cxn modelId="{7E346C3E-EBDB-42D4-B43C-2FE3B39BA3E4}" type="presOf" srcId="{CA70F171-2601-4A0E-9389-6570180CF21B}" destId="{9C46437A-7D38-414C-8DA9-D77389DC1F55}" srcOrd="0" destOrd="0" presId="urn:microsoft.com/office/officeart/2008/layout/LinedList"/>
    <dgm:cxn modelId="{37EE3B4F-C88B-4651-9402-CACDE75C508F}" srcId="{CA70F171-2601-4A0E-9389-6570180CF21B}" destId="{66A79104-1713-4F42-80C8-77630194E270}" srcOrd="0" destOrd="0" parTransId="{8E7D5901-EBCE-4F04-86BB-0AA2206CF9E6}" sibTransId="{A5D33567-CC38-44A7-B9FC-DAFE342DC114}"/>
    <dgm:cxn modelId="{327A90A2-0E83-4B9E-A548-BB0FB865F531}" srcId="{CA70F171-2601-4A0E-9389-6570180CF21B}" destId="{27E8B8B9-3270-47A9-AEF1-7422E4303D87}" srcOrd="1" destOrd="0" parTransId="{B9C3E391-B17B-4773-A79F-5D6548CA2083}" sibTransId="{6EF86B5F-2EB7-4855-AC91-25B0248E8B13}"/>
    <dgm:cxn modelId="{695392B0-7DF5-4EEE-83DA-8BD7DC88942C}" type="presOf" srcId="{66A79104-1713-4F42-80C8-77630194E270}" destId="{D3215091-010D-4EA6-8B0F-D4038FDC5AD3}" srcOrd="0" destOrd="0" presId="urn:microsoft.com/office/officeart/2008/layout/LinedList"/>
    <dgm:cxn modelId="{F0DF28BB-1BE4-4A86-9623-9070A82AFD9C}" srcId="{CA70F171-2601-4A0E-9389-6570180CF21B}" destId="{B94F3A4D-8E3D-4BE0-AC93-828D50C3CDFF}" srcOrd="2" destOrd="0" parTransId="{E3F8585B-1102-49EE-90CF-0808A1D7D8C9}" sibTransId="{C35D93EB-986E-4B31-8ED9-F8662335F681}"/>
    <dgm:cxn modelId="{64B259C3-673F-42F5-960A-0171EBBD99A9}" type="presOf" srcId="{27E8B8B9-3270-47A9-AEF1-7422E4303D87}" destId="{84DAE937-67E1-456F-A27E-D34875F62F20}" srcOrd="0" destOrd="0" presId="urn:microsoft.com/office/officeart/2008/layout/LinedList"/>
    <dgm:cxn modelId="{EC1A7BD2-CB03-4D78-AA01-BB50E5241BDE}" type="presParOf" srcId="{9C46437A-7D38-414C-8DA9-D77389DC1F55}" destId="{A131C175-1787-4FD2-A187-FAD48C96EE52}" srcOrd="0" destOrd="0" presId="urn:microsoft.com/office/officeart/2008/layout/LinedList"/>
    <dgm:cxn modelId="{F0E684F4-3497-4EC2-BCDF-6C20E930A891}" type="presParOf" srcId="{9C46437A-7D38-414C-8DA9-D77389DC1F55}" destId="{D9490D56-7B5F-425C-8366-2764E017229D}" srcOrd="1" destOrd="0" presId="urn:microsoft.com/office/officeart/2008/layout/LinedList"/>
    <dgm:cxn modelId="{263CF429-3C15-439F-A055-96C9DB6DB2F2}" type="presParOf" srcId="{D9490D56-7B5F-425C-8366-2764E017229D}" destId="{D3215091-010D-4EA6-8B0F-D4038FDC5AD3}" srcOrd="0" destOrd="0" presId="urn:microsoft.com/office/officeart/2008/layout/LinedList"/>
    <dgm:cxn modelId="{6D858896-17EB-41BA-9442-A484D3512F17}" type="presParOf" srcId="{D9490D56-7B5F-425C-8366-2764E017229D}" destId="{E5E9A6F6-952E-40CA-B46C-B69C015186E1}" srcOrd="1" destOrd="0" presId="urn:microsoft.com/office/officeart/2008/layout/LinedList"/>
    <dgm:cxn modelId="{32E07A62-DD25-4DDC-9D94-39B73CEA36E3}" type="presParOf" srcId="{9C46437A-7D38-414C-8DA9-D77389DC1F55}" destId="{C72120B9-DDDB-43AF-8D64-BB04573FAB42}" srcOrd="2" destOrd="0" presId="urn:microsoft.com/office/officeart/2008/layout/LinedList"/>
    <dgm:cxn modelId="{51554077-E01D-4F1B-881E-7C37EC9B6F4F}" type="presParOf" srcId="{9C46437A-7D38-414C-8DA9-D77389DC1F55}" destId="{9556F185-6983-4E2A-9C8C-ED5AEE9808DE}" srcOrd="3" destOrd="0" presId="urn:microsoft.com/office/officeart/2008/layout/LinedList"/>
    <dgm:cxn modelId="{C7B827D3-2EC8-4627-B909-888B1917B834}" type="presParOf" srcId="{9556F185-6983-4E2A-9C8C-ED5AEE9808DE}" destId="{84DAE937-67E1-456F-A27E-D34875F62F20}" srcOrd="0" destOrd="0" presId="urn:microsoft.com/office/officeart/2008/layout/LinedList"/>
    <dgm:cxn modelId="{0AB608E6-5607-434F-A286-7B8C0C30D13E}" type="presParOf" srcId="{9556F185-6983-4E2A-9C8C-ED5AEE9808DE}" destId="{C316774A-D7F1-4E1C-945C-F040660C8A52}" srcOrd="1" destOrd="0" presId="urn:microsoft.com/office/officeart/2008/layout/LinedList"/>
    <dgm:cxn modelId="{422D08DF-909A-4B32-B2A9-6E2E74019E54}" type="presParOf" srcId="{9C46437A-7D38-414C-8DA9-D77389DC1F55}" destId="{D65B7F91-12C4-4434-BDD2-37835B3B9F45}" srcOrd="4" destOrd="0" presId="urn:microsoft.com/office/officeart/2008/layout/LinedList"/>
    <dgm:cxn modelId="{E0C025E5-0CA8-42E8-83FC-740EC3435F07}" type="presParOf" srcId="{9C46437A-7D38-414C-8DA9-D77389DC1F55}" destId="{D7A1A283-09F0-4552-8513-9D582FA9B3E9}" srcOrd="5" destOrd="0" presId="urn:microsoft.com/office/officeart/2008/layout/LinedList"/>
    <dgm:cxn modelId="{0C94CBE3-39D0-4BB2-88E8-8397129D6D65}" type="presParOf" srcId="{D7A1A283-09F0-4552-8513-9D582FA9B3E9}" destId="{337E6BF0-1782-44A1-8DB4-B2210E056A2B}" srcOrd="0" destOrd="0" presId="urn:microsoft.com/office/officeart/2008/layout/LinedList"/>
    <dgm:cxn modelId="{61A28C89-0645-43CB-9FCA-2C6AFADB3670}" type="presParOf" srcId="{D7A1A283-09F0-4552-8513-9D582FA9B3E9}" destId="{9CA2382C-C5B5-40D8-8EC2-ABDF71A6258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0264C5-F04E-4975-9186-B21845CF6BE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6E03948-EF65-4C99-9ECA-FBCF2F2FB8E8}">
      <dgm:prSet/>
      <dgm:spPr/>
      <dgm:t>
        <a:bodyPr/>
        <a:lstStyle/>
        <a:p>
          <a:pPr>
            <a:lnSpc>
              <a:spcPct val="100000"/>
            </a:lnSpc>
          </a:pPr>
          <a:r>
            <a:rPr lang="en-US"/>
            <a:t>How long does something stay in your short-term memory?</a:t>
          </a:r>
        </a:p>
      </dgm:t>
    </dgm:pt>
    <dgm:pt modelId="{A45785EB-A2EA-4273-837A-A3075DFE34DF}" type="parTrans" cxnId="{1C5ACB01-B0BC-4EC4-9EB3-CE675F8B30BA}">
      <dgm:prSet/>
      <dgm:spPr/>
      <dgm:t>
        <a:bodyPr/>
        <a:lstStyle/>
        <a:p>
          <a:endParaRPr lang="en-US"/>
        </a:p>
      </dgm:t>
    </dgm:pt>
    <dgm:pt modelId="{A7CF8974-CAB2-43D8-ACEE-AFB10FC1C845}" type="sibTrans" cxnId="{1C5ACB01-B0BC-4EC4-9EB3-CE675F8B30BA}">
      <dgm:prSet/>
      <dgm:spPr/>
      <dgm:t>
        <a:bodyPr/>
        <a:lstStyle/>
        <a:p>
          <a:endParaRPr lang="en-US"/>
        </a:p>
      </dgm:t>
    </dgm:pt>
    <dgm:pt modelId="{DFC9CDC6-C504-46BA-AC1B-7AC9D2A6EDE8}">
      <dgm:prSet/>
      <dgm:spPr/>
      <dgm:t>
        <a:bodyPr/>
        <a:lstStyle/>
        <a:p>
          <a:pPr>
            <a:lnSpc>
              <a:spcPct val="100000"/>
            </a:lnSpc>
          </a:pPr>
          <a:r>
            <a:rPr lang="en-US" dirty="0"/>
            <a:t>How many items can you keep in your short-term memory?</a:t>
          </a:r>
        </a:p>
      </dgm:t>
    </dgm:pt>
    <dgm:pt modelId="{077CF8DA-277D-4EF0-BA7A-9CFBEEF05619}" type="parTrans" cxnId="{462D4630-850D-43B2-950E-9A3FA4F50D03}">
      <dgm:prSet/>
      <dgm:spPr/>
      <dgm:t>
        <a:bodyPr/>
        <a:lstStyle/>
        <a:p>
          <a:endParaRPr lang="en-US"/>
        </a:p>
      </dgm:t>
    </dgm:pt>
    <dgm:pt modelId="{3411C8F2-A34E-47B1-81FE-3FF96588A80A}" type="sibTrans" cxnId="{462D4630-850D-43B2-950E-9A3FA4F50D03}">
      <dgm:prSet/>
      <dgm:spPr/>
      <dgm:t>
        <a:bodyPr/>
        <a:lstStyle/>
        <a:p>
          <a:endParaRPr lang="en-US"/>
        </a:p>
      </dgm:t>
    </dgm:pt>
    <dgm:pt modelId="{E479DAE5-2C56-4707-8FDA-FBB4EF459BBA}">
      <dgm:prSet/>
      <dgm:spPr/>
      <dgm:t>
        <a:bodyPr/>
        <a:lstStyle/>
        <a:p>
          <a:pPr>
            <a:lnSpc>
              <a:spcPct val="100000"/>
            </a:lnSpc>
          </a:pPr>
          <a:r>
            <a:rPr lang="en-US" dirty="0"/>
            <a:t>What is the difference between active rehearsal and elaborative rehearsal?</a:t>
          </a:r>
        </a:p>
      </dgm:t>
    </dgm:pt>
    <dgm:pt modelId="{3459CBD0-A769-493D-8FFA-5C477F9C7353}" type="parTrans" cxnId="{50A992EA-5B22-44A4-93E2-0A25C4739A94}">
      <dgm:prSet/>
      <dgm:spPr/>
      <dgm:t>
        <a:bodyPr/>
        <a:lstStyle/>
        <a:p>
          <a:endParaRPr lang="en-US"/>
        </a:p>
      </dgm:t>
    </dgm:pt>
    <dgm:pt modelId="{F4C97789-E1FE-4358-8B66-87E5312DC5F0}" type="sibTrans" cxnId="{50A992EA-5B22-44A4-93E2-0A25C4739A94}">
      <dgm:prSet/>
      <dgm:spPr/>
      <dgm:t>
        <a:bodyPr/>
        <a:lstStyle/>
        <a:p>
          <a:endParaRPr lang="en-US"/>
        </a:p>
      </dgm:t>
    </dgm:pt>
    <dgm:pt modelId="{BA6564F8-B35D-43C8-B7AC-B5946D96F9FE}" type="pres">
      <dgm:prSet presAssocID="{860264C5-F04E-4975-9186-B21845CF6BE5}" presName="root" presStyleCnt="0">
        <dgm:presLayoutVars>
          <dgm:dir/>
          <dgm:resizeHandles val="exact"/>
        </dgm:presLayoutVars>
      </dgm:prSet>
      <dgm:spPr/>
    </dgm:pt>
    <dgm:pt modelId="{1BB9C3AD-F88D-437F-AC01-56D977251525}" type="pres">
      <dgm:prSet presAssocID="{16E03948-EF65-4C99-9ECA-FBCF2F2FB8E8}" presName="compNode" presStyleCnt="0"/>
      <dgm:spPr/>
    </dgm:pt>
    <dgm:pt modelId="{E4913BA2-A0E0-4F54-87FA-DF55F83592C8}" type="pres">
      <dgm:prSet presAssocID="{16E03948-EF65-4C99-9ECA-FBCF2F2FB8E8}" presName="bgRect" presStyleLbl="bgShp" presStyleIdx="0" presStyleCnt="3" custLinFactNeighborX="15712" custLinFactNeighborY="-26725"/>
      <dgm:spPr/>
    </dgm:pt>
    <dgm:pt modelId="{2FE33090-A41C-4545-B4B4-2D872F9D60D3}" type="pres">
      <dgm:prSet presAssocID="{16E03948-EF65-4C99-9ECA-FBCF2F2FB8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A06485C3-CDBD-4264-B59D-43C1605EF3A4}" type="pres">
      <dgm:prSet presAssocID="{16E03948-EF65-4C99-9ECA-FBCF2F2FB8E8}" presName="spaceRect" presStyleCnt="0"/>
      <dgm:spPr/>
    </dgm:pt>
    <dgm:pt modelId="{1B158081-88B4-4344-83D6-35622DFCC82F}" type="pres">
      <dgm:prSet presAssocID="{16E03948-EF65-4C99-9ECA-FBCF2F2FB8E8}" presName="parTx" presStyleLbl="revTx" presStyleIdx="0" presStyleCnt="3">
        <dgm:presLayoutVars>
          <dgm:chMax val="0"/>
          <dgm:chPref val="0"/>
        </dgm:presLayoutVars>
      </dgm:prSet>
      <dgm:spPr/>
    </dgm:pt>
    <dgm:pt modelId="{7DEE53F2-7D5F-494F-BAC5-033F3F76A7B0}" type="pres">
      <dgm:prSet presAssocID="{A7CF8974-CAB2-43D8-ACEE-AFB10FC1C845}" presName="sibTrans" presStyleCnt="0"/>
      <dgm:spPr/>
    </dgm:pt>
    <dgm:pt modelId="{73A683FA-13A0-4135-91C9-CEF40C1A130E}" type="pres">
      <dgm:prSet presAssocID="{DFC9CDC6-C504-46BA-AC1B-7AC9D2A6EDE8}" presName="compNode" presStyleCnt="0"/>
      <dgm:spPr/>
    </dgm:pt>
    <dgm:pt modelId="{354B1ADB-0BCF-4AC1-94E8-7D31A9D1BE1D}" type="pres">
      <dgm:prSet presAssocID="{DFC9CDC6-C504-46BA-AC1B-7AC9D2A6EDE8}" presName="bgRect" presStyleLbl="bgShp" presStyleIdx="1" presStyleCnt="3"/>
      <dgm:spPr/>
    </dgm:pt>
    <dgm:pt modelId="{352BF2AB-A7A9-4BCD-B92A-8B5F921FD6E0}" type="pres">
      <dgm:prSet presAssocID="{DFC9CDC6-C504-46BA-AC1B-7AC9D2A6EDE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mage"/>
        </a:ext>
      </dgm:extLst>
    </dgm:pt>
    <dgm:pt modelId="{67FC8704-5247-4F8A-B1FC-30394AC7CCFB}" type="pres">
      <dgm:prSet presAssocID="{DFC9CDC6-C504-46BA-AC1B-7AC9D2A6EDE8}" presName="spaceRect" presStyleCnt="0"/>
      <dgm:spPr/>
    </dgm:pt>
    <dgm:pt modelId="{4C969A2C-54AF-49A3-9F94-B819CCD03E92}" type="pres">
      <dgm:prSet presAssocID="{DFC9CDC6-C504-46BA-AC1B-7AC9D2A6EDE8}" presName="parTx" presStyleLbl="revTx" presStyleIdx="1" presStyleCnt="3">
        <dgm:presLayoutVars>
          <dgm:chMax val="0"/>
          <dgm:chPref val="0"/>
        </dgm:presLayoutVars>
      </dgm:prSet>
      <dgm:spPr/>
    </dgm:pt>
    <dgm:pt modelId="{BB424C9D-02F5-42F3-92A0-1765ACC609F6}" type="pres">
      <dgm:prSet presAssocID="{3411C8F2-A34E-47B1-81FE-3FF96588A80A}" presName="sibTrans" presStyleCnt="0"/>
      <dgm:spPr/>
    </dgm:pt>
    <dgm:pt modelId="{41F6822D-94C2-496A-B147-A195FCAE8E8A}" type="pres">
      <dgm:prSet presAssocID="{E479DAE5-2C56-4707-8FDA-FBB4EF459BBA}" presName="compNode" presStyleCnt="0"/>
      <dgm:spPr/>
    </dgm:pt>
    <dgm:pt modelId="{683E3495-8BE8-4A7C-A734-05F0F5923309}" type="pres">
      <dgm:prSet presAssocID="{E479DAE5-2C56-4707-8FDA-FBB4EF459BBA}" presName="bgRect" presStyleLbl="bgShp" presStyleIdx="2" presStyleCnt="3"/>
      <dgm:spPr/>
    </dgm:pt>
    <dgm:pt modelId="{9A5AC0E1-62B9-4E9D-8844-D7C2710AF113}" type="pres">
      <dgm:prSet presAssocID="{E479DAE5-2C56-4707-8FDA-FBB4EF459BB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peat"/>
        </a:ext>
      </dgm:extLst>
    </dgm:pt>
    <dgm:pt modelId="{41A8892E-B3E9-4333-AD72-AD5AA421A5E0}" type="pres">
      <dgm:prSet presAssocID="{E479DAE5-2C56-4707-8FDA-FBB4EF459BBA}" presName="spaceRect" presStyleCnt="0"/>
      <dgm:spPr/>
    </dgm:pt>
    <dgm:pt modelId="{14B7283B-591F-4543-A095-822077E3DCED}" type="pres">
      <dgm:prSet presAssocID="{E479DAE5-2C56-4707-8FDA-FBB4EF459BBA}" presName="parTx" presStyleLbl="revTx" presStyleIdx="2" presStyleCnt="3">
        <dgm:presLayoutVars>
          <dgm:chMax val="0"/>
          <dgm:chPref val="0"/>
        </dgm:presLayoutVars>
      </dgm:prSet>
      <dgm:spPr/>
    </dgm:pt>
  </dgm:ptLst>
  <dgm:cxnLst>
    <dgm:cxn modelId="{1C5ACB01-B0BC-4EC4-9EB3-CE675F8B30BA}" srcId="{860264C5-F04E-4975-9186-B21845CF6BE5}" destId="{16E03948-EF65-4C99-9ECA-FBCF2F2FB8E8}" srcOrd="0" destOrd="0" parTransId="{A45785EB-A2EA-4273-837A-A3075DFE34DF}" sibTransId="{A7CF8974-CAB2-43D8-ACEE-AFB10FC1C845}"/>
    <dgm:cxn modelId="{379A471D-ADB6-4057-8CB5-4EF7DDF70906}" type="presOf" srcId="{DFC9CDC6-C504-46BA-AC1B-7AC9D2A6EDE8}" destId="{4C969A2C-54AF-49A3-9F94-B819CCD03E92}" srcOrd="0" destOrd="0" presId="urn:microsoft.com/office/officeart/2018/2/layout/IconVerticalSolidList"/>
    <dgm:cxn modelId="{624BD32A-8EBF-4C33-82D1-9879EBDBBEC0}" type="presOf" srcId="{860264C5-F04E-4975-9186-B21845CF6BE5}" destId="{BA6564F8-B35D-43C8-B7AC-B5946D96F9FE}" srcOrd="0" destOrd="0" presId="urn:microsoft.com/office/officeart/2018/2/layout/IconVerticalSolidList"/>
    <dgm:cxn modelId="{462D4630-850D-43B2-950E-9A3FA4F50D03}" srcId="{860264C5-F04E-4975-9186-B21845CF6BE5}" destId="{DFC9CDC6-C504-46BA-AC1B-7AC9D2A6EDE8}" srcOrd="1" destOrd="0" parTransId="{077CF8DA-277D-4EF0-BA7A-9CFBEEF05619}" sibTransId="{3411C8F2-A34E-47B1-81FE-3FF96588A80A}"/>
    <dgm:cxn modelId="{D3CA6740-C591-4215-AEBD-FC34919600DF}" type="presOf" srcId="{16E03948-EF65-4C99-9ECA-FBCF2F2FB8E8}" destId="{1B158081-88B4-4344-83D6-35622DFCC82F}" srcOrd="0" destOrd="0" presId="urn:microsoft.com/office/officeart/2018/2/layout/IconVerticalSolidList"/>
    <dgm:cxn modelId="{A054A456-255A-4C01-89A9-E5EC748CB0DF}" type="presOf" srcId="{E479DAE5-2C56-4707-8FDA-FBB4EF459BBA}" destId="{14B7283B-591F-4543-A095-822077E3DCED}" srcOrd="0" destOrd="0" presId="urn:microsoft.com/office/officeart/2018/2/layout/IconVerticalSolidList"/>
    <dgm:cxn modelId="{50A992EA-5B22-44A4-93E2-0A25C4739A94}" srcId="{860264C5-F04E-4975-9186-B21845CF6BE5}" destId="{E479DAE5-2C56-4707-8FDA-FBB4EF459BBA}" srcOrd="2" destOrd="0" parTransId="{3459CBD0-A769-493D-8FFA-5C477F9C7353}" sibTransId="{F4C97789-E1FE-4358-8B66-87E5312DC5F0}"/>
    <dgm:cxn modelId="{5C3C8BED-6AE4-4DCB-B7EA-1B458EA51FE2}" type="presParOf" srcId="{BA6564F8-B35D-43C8-B7AC-B5946D96F9FE}" destId="{1BB9C3AD-F88D-437F-AC01-56D977251525}" srcOrd="0" destOrd="0" presId="urn:microsoft.com/office/officeart/2018/2/layout/IconVerticalSolidList"/>
    <dgm:cxn modelId="{B02B0B84-2C82-45E7-9CE1-057986196A2F}" type="presParOf" srcId="{1BB9C3AD-F88D-437F-AC01-56D977251525}" destId="{E4913BA2-A0E0-4F54-87FA-DF55F83592C8}" srcOrd="0" destOrd="0" presId="urn:microsoft.com/office/officeart/2018/2/layout/IconVerticalSolidList"/>
    <dgm:cxn modelId="{BC572D36-7698-4965-8EB8-1D52A79FF5BA}" type="presParOf" srcId="{1BB9C3AD-F88D-437F-AC01-56D977251525}" destId="{2FE33090-A41C-4545-B4B4-2D872F9D60D3}" srcOrd="1" destOrd="0" presId="urn:microsoft.com/office/officeart/2018/2/layout/IconVerticalSolidList"/>
    <dgm:cxn modelId="{E3C9682A-CAFA-400C-BF19-277322DCC4E8}" type="presParOf" srcId="{1BB9C3AD-F88D-437F-AC01-56D977251525}" destId="{A06485C3-CDBD-4264-B59D-43C1605EF3A4}" srcOrd="2" destOrd="0" presId="urn:microsoft.com/office/officeart/2018/2/layout/IconVerticalSolidList"/>
    <dgm:cxn modelId="{853C8903-19EF-4E7B-80B5-8BCC904B7C1A}" type="presParOf" srcId="{1BB9C3AD-F88D-437F-AC01-56D977251525}" destId="{1B158081-88B4-4344-83D6-35622DFCC82F}" srcOrd="3" destOrd="0" presId="urn:microsoft.com/office/officeart/2018/2/layout/IconVerticalSolidList"/>
    <dgm:cxn modelId="{774C2B60-AC41-482C-BBD3-F20FF5D024DB}" type="presParOf" srcId="{BA6564F8-B35D-43C8-B7AC-B5946D96F9FE}" destId="{7DEE53F2-7D5F-494F-BAC5-033F3F76A7B0}" srcOrd="1" destOrd="0" presId="urn:microsoft.com/office/officeart/2018/2/layout/IconVerticalSolidList"/>
    <dgm:cxn modelId="{831B5774-F86F-4EFB-B344-A58AC969C4F5}" type="presParOf" srcId="{BA6564F8-B35D-43C8-B7AC-B5946D96F9FE}" destId="{73A683FA-13A0-4135-91C9-CEF40C1A130E}" srcOrd="2" destOrd="0" presId="urn:microsoft.com/office/officeart/2018/2/layout/IconVerticalSolidList"/>
    <dgm:cxn modelId="{C93522BD-AC91-463D-A60F-5521A4A83756}" type="presParOf" srcId="{73A683FA-13A0-4135-91C9-CEF40C1A130E}" destId="{354B1ADB-0BCF-4AC1-94E8-7D31A9D1BE1D}" srcOrd="0" destOrd="0" presId="urn:microsoft.com/office/officeart/2018/2/layout/IconVerticalSolidList"/>
    <dgm:cxn modelId="{66039973-55CE-49AE-8ADF-0C18B6944B64}" type="presParOf" srcId="{73A683FA-13A0-4135-91C9-CEF40C1A130E}" destId="{352BF2AB-A7A9-4BCD-B92A-8B5F921FD6E0}" srcOrd="1" destOrd="0" presId="urn:microsoft.com/office/officeart/2018/2/layout/IconVerticalSolidList"/>
    <dgm:cxn modelId="{0EC0107E-CD4B-4E4D-B515-DDF7BF59510C}" type="presParOf" srcId="{73A683FA-13A0-4135-91C9-CEF40C1A130E}" destId="{67FC8704-5247-4F8A-B1FC-30394AC7CCFB}" srcOrd="2" destOrd="0" presId="urn:microsoft.com/office/officeart/2018/2/layout/IconVerticalSolidList"/>
    <dgm:cxn modelId="{38D6222A-7BEC-4D9E-88B2-796BC667017A}" type="presParOf" srcId="{73A683FA-13A0-4135-91C9-CEF40C1A130E}" destId="{4C969A2C-54AF-49A3-9F94-B819CCD03E92}" srcOrd="3" destOrd="0" presId="urn:microsoft.com/office/officeart/2018/2/layout/IconVerticalSolidList"/>
    <dgm:cxn modelId="{8B2F0219-4216-4EDE-9C10-1BC1F808A03B}" type="presParOf" srcId="{BA6564F8-B35D-43C8-B7AC-B5946D96F9FE}" destId="{BB424C9D-02F5-42F3-92A0-1765ACC609F6}" srcOrd="3" destOrd="0" presId="urn:microsoft.com/office/officeart/2018/2/layout/IconVerticalSolidList"/>
    <dgm:cxn modelId="{65F3DCD8-FDCD-4211-9912-318D84AD43A2}" type="presParOf" srcId="{BA6564F8-B35D-43C8-B7AC-B5946D96F9FE}" destId="{41F6822D-94C2-496A-B147-A195FCAE8E8A}" srcOrd="4" destOrd="0" presId="urn:microsoft.com/office/officeart/2018/2/layout/IconVerticalSolidList"/>
    <dgm:cxn modelId="{D63F5386-1CA6-4A59-B1D0-2143FBF0A68F}" type="presParOf" srcId="{41F6822D-94C2-496A-B147-A195FCAE8E8A}" destId="{683E3495-8BE8-4A7C-A734-05F0F5923309}" srcOrd="0" destOrd="0" presId="urn:microsoft.com/office/officeart/2018/2/layout/IconVerticalSolidList"/>
    <dgm:cxn modelId="{D28AEEFC-BB8F-4CCB-94BD-E6FD3B9FED19}" type="presParOf" srcId="{41F6822D-94C2-496A-B147-A195FCAE8E8A}" destId="{9A5AC0E1-62B9-4E9D-8844-D7C2710AF113}" srcOrd="1" destOrd="0" presId="urn:microsoft.com/office/officeart/2018/2/layout/IconVerticalSolidList"/>
    <dgm:cxn modelId="{113FBE9C-1498-4D33-8B5E-D9084C3F1EB6}" type="presParOf" srcId="{41F6822D-94C2-496A-B147-A195FCAE8E8A}" destId="{41A8892E-B3E9-4333-AD72-AD5AA421A5E0}" srcOrd="2" destOrd="0" presId="urn:microsoft.com/office/officeart/2018/2/layout/IconVerticalSolidList"/>
    <dgm:cxn modelId="{4B46F916-D182-4D1F-917C-A52179674EDA}" type="presParOf" srcId="{41F6822D-94C2-496A-B147-A195FCAE8E8A}" destId="{14B7283B-591F-4543-A095-822077E3DC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2196E4-5220-4138-AD23-E7AA02F2839C}"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A616E4A0-76D8-4310-90BD-FA1F43FB52E8}">
      <dgm:prSet/>
      <dgm:spPr/>
      <dgm:t>
        <a:bodyPr/>
        <a:lstStyle/>
        <a:p>
          <a:r>
            <a:rPr lang="en-US"/>
            <a:t>Recall</a:t>
          </a:r>
        </a:p>
      </dgm:t>
    </dgm:pt>
    <dgm:pt modelId="{7AB3C40A-5F66-41D0-85D2-BFAF47CEAEA2}" type="parTrans" cxnId="{0EBFF41E-6E31-4202-BB3A-F7738EED50AA}">
      <dgm:prSet/>
      <dgm:spPr/>
      <dgm:t>
        <a:bodyPr/>
        <a:lstStyle/>
        <a:p>
          <a:endParaRPr lang="en-US"/>
        </a:p>
      </dgm:t>
    </dgm:pt>
    <dgm:pt modelId="{D23CF062-5BDF-437F-9856-15DC5F1DF758}" type="sibTrans" cxnId="{0EBFF41E-6E31-4202-BB3A-F7738EED50AA}">
      <dgm:prSet/>
      <dgm:spPr/>
      <dgm:t>
        <a:bodyPr/>
        <a:lstStyle/>
        <a:p>
          <a:endParaRPr lang="en-US"/>
        </a:p>
      </dgm:t>
    </dgm:pt>
    <dgm:pt modelId="{F67CB453-F1B5-45E7-907D-4A48F4E6B756}">
      <dgm:prSet/>
      <dgm:spPr/>
      <dgm:t>
        <a:bodyPr/>
        <a:lstStyle/>
        <a:p>
          <a:r>
            <a:rPr lang="en-US"/>
            <a:t>Recognition</a:t>
          </a:r>
        </a:p>
      </dgm:t>
    </dgm:pt>
    <dgm:pt modelId="{B9D0073D-F0E8-46E2-9476-61172662518E}" type="parTrans" cxnId="{E21AD125-6D42-4C27-92B5-E9ED950097D3}">
      <dgm:prSet/>
      <dgm:spPr/>
      <dgm:t>
        <a:bodyPr/>
        <a:lstStyle/>
        <a:p>
          <a:endParaRPr lang="en-US"/>
        </a:p>
      </dgm:t>
    </dgm:pt>
    <dgm:pt modelId="{E26CCB0A-F59C-481D-9995-04273CC9DF18}" type="sibTrans" cxnId="{E21AD125-6D42-4C27-92B5-E9ED950097D3}">
      <dgm:prSet/>
      <dgm:spPr/>
      <dgm:t>
        <a:bodyPr/>
        <a:lstStyle/>
        <a:p>
          <a:endParaRPr lang="en-US"/>
        </a:p>
      </dgm:t>
    </dgm:pt>
    <dgm:pt modelId="{193B25C7-E599-4B9C-BC21-489FC40C05C8}">
      <dgm:prSet/>
      <dgm:spPr/>
      <dgm:t>
        <a:bodyPr/>
        <a:lstStyle/>
        <a:p>
          <a:r>
            <a:rPr lang="en-US"/>
            <a:t>Relearning</a:t>
          </a:r>
        </a:p>
      </dgm:t>
    </dgm:pt>
    <dgm:pt modelId="{B6BC5026-5AFF-4170-91BF-898361845214}" type="parTrans" cxnId="{FB532D6C-DD67-449D-8D45-0038489668B0}">
      <dgm:prSet/>
      <dgm:spPr/>
      <dgm:t>
        <a:bodyPr/>
        <a:lstStyle/>
        <a:p>
          <a:endParaRPr lang="en-US"/>
        </a:p>
      </dgm:t>
    </dgm:pt>
    <dgm:pt modelId="{116B3ABE-C0C5-4702-9693-07F60B50C7C9}" type="sibTrans" cxnId="{FB532D6C-DD67-449D-8D45-0038489668B0}">
      <dgm:prSet/>
      <dgm:spPr/>
      <dgm:t>
        <a:bodyPr/>
        <a:lstStyle/>
        <a:p>
          <a:endParaRPr lang="en-US"/>
        </a:p>
      </dgm:t>
    </dgm:pt>
    <dgm:pt modelId="{5FBD5BDA-CD3A-4BE0-8CD8-F7A2F5F815D7}" type="pres">
      <dgm:prSet presAssocID="{482196E4-5220-4138-AD23-E7AA02F2839C}" presName="hierChild1" presStyleCnt="0">
        <dgm:presLayoutVars>
          <dgm:chPref val="1"/>
          <dgm:dir/>
          <dgm:animOne val="branch"/>
          <dgm:animLvl val="lvl"/>
          <dgm:resizeHandles/>
        </dgm:presLayoutVars>
      </dgm:prSet>
      <dgm:spPr/>
    </dgm:pt>
    <dgm:pt modelId="{1D2461BB-2411-4A3F-8BBF-B625F27B9C1F}" type="pres">
      <dgm:prSet presAssocID="{A616E4A0-76D8-4310-90BD-FA1F43FB52E8}" presName="hierRoot1" presStyleCnt="0"/>
      <dgm:spPr/>
    </dgm:pt>
    <dgm:pt modelId="{B9AAE34B-6D79-4333-8B64-ADCDFB0108E4}" type="pres">
      <dgm:prSet presAssocID="{A616E4A0-76D8-4310-90BD-FA1F43FB52E8}" presName="composite" presStyleCnt="0"/>
      <dgm:spPr/>
    </dgm:pt>
    <dgm:pt modelId="{B3E2A877-16B0-4E66-8E1E-904F2BCAE33C}" type="pres">
      <dgm:prSet presAssocID="{A616E4A0-76D8-4310-90BD-FA1F43FB52E8}" presName="background" presStyleLbl="node0" presStyleIdx="0" presStyleCnt="3"/>
      <dgm:spPr/>
    </dgm:pt>
    <dgm:pt modelId="{0A976AAF-DD44-490E-AD74-6AA306FA6DDF}" type="pres">
      <dgm:prSet presAssocID="{A616E4A0-76D8-4310-90BD-FA1F43FB52E8}" presName="text" presStyleLbl="fgAcc0" presStyleIdx="0" presStyleCnt="3">
        <dgm:presLayoutVars>
          <dgm:chPref val="3"/>
        </dgm:presLayoutVars>
      </dgm:prSet>
      <dgm:spPr/>
    </dgm:pt>
    <dgm:pt modelId="{A26A3745-DA70-45A1-904C-76B3658B68CE}" type="pres">
      <dgm:prSet presAssocID="{A616E4A0-76D8-4310-90BD-FA1F43FB52E8}" presName="hierChild2" presStyleCnt="0"/>
      <dgm:spPr/>
    </dgm:pt>
    <dgm:pt modelId="{FBBE5301-CB68-47CF-8F6D-E79E0DCBA886}" type="pres">
      <dgm:prSet presAssocID="{F67CB453-F1B5-45E7-907D-4A48F4E6B756}" presName="hierRoot1" presStyleCnt="0"/>
      <dgm:spPr/>
    </dgm:pt>
    <dgm:pt modelId="{0A8CE4DD-339A-437A-8E9B-D100518895E0}" type="pres">
      <dgm:prSet presAssocID="{F67CB453-F1B5-45E7-907D-4A48F4E6B756}" presName="composite" presStyleCnt="0"/>
      <dgm:spPr/>
    </dgm:pt>
    <dgm:pt modelId="{9551F857-F0CC-4539-9614-7CA69716ED9D}" type="pres">
      <dgm:prSet presAssocID="{F67CB453-F1B5-45E7-907D-4A48F4E6B756}" presName="background" presStyleLbl="node0" presStyleIdx="1" presStyleCnt="3"/>
      <dgm:spPr/>
    </dgm:pt>
    <dgm:pt modelId="{38B3372E-6D8A-45DF-8DFE-9C59E887A99D}" type="pres">
      <dgm:prSet presAssocID="{F67CB453-F1B5-45E7-907D-4A48F4E6B756}" presName="text" presStyleLbl="fgAcc0" presStyleIdx="1" presStyleCnt="3">
        <dgm:presLayoutVars>
          <dgm:chPref val="3"/>
        </dgm:presLayoutVars>
      </dgm:prSet>
      <dgm:spPr/>
    </dgm:pt>
    <dgm:pt modelId="{090372DB-D6EC-4771-A65A-FE97CF26EAA1}" type="pres">
      <dgm:prSet presAssocID="{F67CB453-F1B5-45E7-907D-4A48F4E6B756}" presName="hierChild2" presStyleCnt="0"/>
      <dgm:spPr/>
    </dgm:pt>
    <dgm:pt modelId="{4A24DA4B-3FE5-421A-A2B2-89E1FA2B4D23}" type="pres">
      <dgm:prSet presAssocID="{193B25C7-E599-4B9C-BC21-489FC40C05C8}" presName="hierRoot1" presStyleCnt="0"/>
      <dgm:spPr/>
    </dgm:pt>
    <dgm:pt modelId="{ABE4BB96-B285-41C6-A901-5290711BEF2B}" type="pres">
      <dgm:prSet presAssocID="{193B25C7-E599-4B9C-BC21-489FC40C05C8}" presName="composite" presStyleCnt="0"/>
      <dgm:spPr/>
    </dgm:pt>
    <dgm:pt modelId="{BF27560D-F2BC-40D1-8FE0-B6F51F133058}" type="pres">
      <dgm:prSet presAssocID="{193B25C7-E599-4B9C-BC21-489FC40C05C8}" presName="background" presStyleLbl="node0" presStyleIdx="2" presStyleCnt="3"/>
      <dgm:spPr/>
    </dgm:pt>
    <dgm:pt modelId="{6F2332C5-CF2B-4217-BEF5-3635CE8D2857}" type="pres">
      <dgm:prSet presAssocID="{193B25C7-E599-4B9C-BC21-489FC40C05C8}" presName="text" presStyleLbl="fgAcc0" presStyleIdx="2" presStyleCnt="3">
        <dgm:presLayoutVars>
          <dgm:chPref val="3"/>
        </dgm:presLayoutVars>
      </dgm:prSet>
      <dgm:spPr/>
    </dgm:pt>
    <dgm:pt modelId="{6D1CAE35-3DD1-4680-B0A0-99EC1D9C6F78}" type="pres">
      <dgm:prSet presAssocID="{193B25C7-E599-4B9C-BC21-489FC40C05C8}" presName="hierChild2" presStyleCnt="0"/>
      <dgm:spPr/>
    </dgm:pt>
  </dgm:ptLst>
  <dgm:cxnLst>
    <dgm:cxn modelId="{0EBFF41E-6E31-4202-BB3A-F7738EED50AA}" srcId="{482196E4-5220-4138-AD23-E7AA02F2839C}" destId="{A616E4A0-76D8-4310-90BD-FA1F43FB52E8}" srcOrd="0" destOrd="0" parTransId="{7AB3C40A-5F66-41D0-85D2-BFAF47CEAEA2}" sibTransId="{D23CF062-5BDF-437F-9856-15DC5F1DF758}"/>
    <dgm:cxn modelId="{E21AD125-6D42-4C27-92B5-E9ED950097D3}" srcId="{482196E4-5220-4138-AD23-E7AA02F2839C}" destId="{F67CB453-F1B5-45E7-907D-4A48F4E6B756}" srcOrd="1" destOrd="0" parTransId="{B9D0073D-F0E8-46E2-9476-61172662518E}" sibTransId="{E26CCB0A-F59C-481D-9995-04273CC9DF18}"/>
    <dgm:cxn modelId="{F8E2025D-8AA7-4701-8C45-0A3B3CE604C1}" type="presOf" srcId="{193B25C7-E599-4B9C-BC21-489FC40C05C8}" destId="{6F2332C5-CF2B-4217-BEF5-3635CE8D2857}" srcOrd="0" destOrd="0" presId="urn:microsoft.com/office/officeart/2005/8/layout/hierarchy1"/>
    <dgm:cxn modelId="{C86DB763-EA62-49C5-AA7F-03DE633343AB}" type="presOf" srcId="{A616E4A0-76D8-4310-90BD-FA1F43FB52E8}" destId="{0A976AAF-DD44-490E-AD74-6AA306FA6DDF}" srcOrd="0" destOrd="0" presId="urn:microsoft.com/office/officeart/2005/8/layout/hierarchy1"/>
    <dgm:cxn modelId="{E40C264B-A96A-4FC0-8BC2-2CA5CA433557}" type="presOf" srcId="{482196E4-5220-4138-AD23-E7AA02F2839C}" destId="{5FBD5BDA-CD3A-4BE0-8CD8-F7A2F5F815D7}" srcOrd="0" destOrd="0" presId="urn:microsoft.com/office/officeart/2005/8/layout/hierarchy1"/>
    <dgm:cxn modelId="{FB532D6C-DD67-449D-8D45-0038489668B0}" srcId="{482196E4-5220-4138-AD23-E7AA02F2839C}" destId="{193B25C7-E599-4B9C-BC21-489FC40C05C8}" srcOrd="2" destOrd="0" parTransId="{B6BC5026-5AFF-4170-91BF-898361845214}" sibTransId="{116B3ABE-C0C5-4702-9693-07F60B50C7C9}"/>
    <dgm:cxn modelId="{24DF71A8-20D7-4D9F-981B-370E05DB1B8D}" type="presOf" srcId="{F67CB453-F1B5-45E7-907D-4A48F4E6B756}" destId="{38B3372E-6D8A-45DF-8DFE-9C59E887A99D}" srcOrd="0" destOrd="0" presId="urn:microsoft.com/office/officeart/2005/8/layout/hierarchy1"/>
    <dgm:cxn modelId="{17AE0C3F-51D7-4911-A87C-F94BD0EE60FE}" type="presParOf" srcId="{5FBD5BDA-CD3A-4BE0-8CD8-F7A2F5F815D7}" destId="{1D2461BB-2411-4A3F-8BBF-B625F27B9C1F}" srcOrd="0" destOrd="0" presId="urn:microsoft.com/office/officeart/2005/8/layout/hierarchy1"/>
    <dgm:cxn modelId="{21239AA7-AAB8-403E-8614-2606CF552689}" type="presParOf" srcId="{1D2461BB-2411-4A3F-8BBF-B625F27B9C1F}" destId="{B9AAE34B-6D79-4333-8B64-ADCDFB0108E4}" srcOrd="0" destOrd="0" presId="urn:microsoft.com/office/officeart/2005/8/layout/hierarchy1"/>
    <dgm:cxn modelId="{84B2399E-885E-4DA0-8B29-59E78D7C1F27}" type="presParOf" srcId="{B9AAE34B-6D79-4333-8B64-ADCDFB0108E4}" destId="{B3E2A877-16B0-4E66-8E1E-904F2BCAE33C}" srcOrd="0" destOrd="0" presId="urn:microsoft.com/office/officeart/2005/8/layout/hierarchy1"/>
    <dgm:cxn modelId="{A6FAC35A-01EC-4ABA-9FDF-859EA77408D5}" type="presParOf" srcId="{B9AAE34B-6D79-4333-8B64-ADCDFB0108E4}" destId="{0A976AAF-DD44-490E-AD74-6AA306FA6DDF}" srcOrd="1" destOrd="0" presId="urn:microsoft.com/office/officeart/2005/8/layout/hierarchy1"/>
    <dgm:cxn modelId="{BB276148-D577-4739-AC3C-11EE3EF84334}" type="presParOf" srcId="{1D2461BB-2411-4A3F-8BBF-B625F27B9C1F}" destId="{A26A3745-DA70-45A1-904C-76B3658B68CE}" srcOrd="1" destOrd="0" presId="urn:microsoft.com/office/officeart/2005/8/layout/hierarchy1"/>
    <dgm:cxn modelId="{7B058661-6031-4DDE-98FC-5618DC7578A3}" type="presParOf" srcId="{5FBD5BDA-CD3A-4BE0-8CD8-F7A2F5F815D7}" destId="{FBBE5301-CB68-47CF-8F6D-E79E0DCBA886}" srcOrd="1" destOrd="0" presId="urn:microsoft.com/office/officeart/2005/8/layout/hierarchy1"/>
    <dgm:cxn modelId="{952A80BB-2634-453A-A460-846FCF5A8E85}" type="presParOf" srcId="{FBBE5301-CB68-47CF-8F6D-E79E0DCBA886}" destId="{0A8CE4DD-339A-437A-8E9B-D100518895E0}" srcOrd="0" destOrd="0" presId="urn:microsoft.com/office/officeart/2005/8/layout/hierarchy1"/>
    <dgm:cxn modelId="{15058089-30E4-443B-9661-77433DA8E77A}" type="presParOf" srcId="{0A8CE4DD-339A-437A-8E9B-D100518895E0}" destId="{9551F857-F0CC-4539-9614-7CA69716ED9D}" srcOrd="0" destOrd="0" presId="urn:microsoft.com/office/officeart/2005/8/layout/hierarchy1"/>
    <dgm:cxn modelId="{CC47C797-B8F4-4457-9E66-8DA292B5EA6B}" type="presParOf" srcId="{0A8CE4DD-339A-437A-8E9B-D100518895E0}" destId="{38B3372E-6D8A-45DF-8DFE-9C59E887A99D}" srcOrd="1" destOrd="0" presId="urn:microsoft.com/office/officeart/2005/8/layout/hierarchy1"/>
    <dgm:cxn modelId="{36D0476B-97F3-40E4-989B-9C40AA9A6937}" type="presParOf" srcId="{FBBE5301-CB68-47CF-8F6D-E79E0DCBA886}" destId="{090372DB-D6EC-4771-A65A-FE97CF26EAA1}" srcOrd="1" destOrd="0" presId="urn:microsoft.com/office/officeart/2005/8/layout/hierarchy1"/>
    <dgm:cxn modelId="{AC8F2389-B98D-40C9-BB39-DEA80345AA90}" type="presParOf" srcId="{5FBD5BDA-CD3A-4BE0-8CD8-F7A2F5F815D7}" destId="{4A24DA4B-3FE5-421A-A2B2-89E1FA2B4D23}" srcOrd="2" destOrd="0" presId="urn:microsoft.com/office/officeart/2005/8/layout/hierarchy1"/>
    <dgm:cxn modelId="{BF4D5B63-A217-4047-A3E5-8D922499C48A}" type="presParOf" srcId="{4A24DA4B-3FE5-421A-A2B2-89E1FA2B4D23}" destId="{ABE4BB96-B285-41C6-A901-5290711BEF2B}" srcOrd="0" destOrd="0" presId="urn:microsoft.com/office/officeart/2005/8/layout/hierarchy1"/>
    <dgm:cxn modelId="{BF7E6133-4F2D-434E-806D-96E083398FF6}" type="presParOf" srcId="{ABE4BB96-B285-41C6-A901-5290711BEF2B}" destId="{BF27560D-F2BC-40D1-8FE0-B6F51F133058}" srcOrd="0" destOrd="0" presId="urn:microsoft.com/office/officeart/2005/8/layout/hierarchy1"/>
    <dgm:cxn modelId="{747D0A86-C48F-455E-9E1D-A36CEDE90201}" type="presParOf" srcId="{ABE4BB96-B285-41C6-A901-5290711BEF2B}" destId="{6F2332C5-CF2B-4217-BEF5-3635CE8D2857}" srcOrd="1" destOrd="0" presId="urn:microsoft.com/office/officeart/2005/8/layout/hierarchy1"/>
    <dgm:cxn modelId="{73438B38-E9C0-46D1-989F-DEAE3FA2B43B}" type="presParOf" srcId="{4A24DA4B-3FE5-421A-A2B2-89E1FA2B4D23}" destId="{6D1CAE35-3DD1-4680-B0A0-99EC1D9C6F7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C175-1787-4FD2-A187-FAD48C96EE52}">
      <dsp:nvSpPr>
        <dsp:cNvPr id="0" name=""/>
        <dsp:cNvSpPr/>
      </dsp:nvSpPr>
      <dsp:spPr>
        <a:xfrm>
          <a:off x="0" y="2085"/>
          <a:ext cx="687650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15091-010D-4EA6-8B0F-D4038FDC5AD3}">
      <dsp:nvSpPr>
        <dsp:cNvPr id="0" name=""/>
        <dsp:cNvSpPr/>
      </dsp:nvSpPr>
      <dsp:spPr>
        <a:xfrm>
          <a:off x="0" y="2085"/>
          <a:ext cx="6876504" cy="1422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Semantic</a:t>
          </a:r>
        </a:p>
      </dsp:txBody>
      <dsp:txXfrm>
        <a:off x="0" y="2085"/>
        <a:ext cx="6876504" cy="1422025"/>
      </dsp:txXfrm>
    </dsp:sp>
    <dsp:sp modelId="{C72120B9-DDDB-43AF-8D64-BB04573FAB42}">
      <dsp:nvSpPr>
        <dsp:cNvPr id="0" name=""/>
        <dsp:cNvSpPr/>
      </dsp:nvSpPr>
      <dsp:spPr>
        <a:xfrm>
          <a:off x="0" y="1424111"/>
          <a:ext cx="687650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AE937-67E1-456F-A27E-D34875F62F20}">
      <dsp:nvSpPr>
        <dsp:cNvPr id="0" name=""/>
        <dsp:cNvSpPr/>
      </dsp:nvSpPr>
      <dsp:spPr>
        <a:xfrm>
          <a:off x="0" y="1424111"/>
          <a:ext cx="6876504" cy="1422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Visual</a:t>
          </a:r>
        </a:p>
      </dsp:txBody>
      <dsp:txXfrm>
        <a:off x="0" y="1424111"/>
        <a:ext cx="6876504" cy="1422025"/>
      </dsp:txXfrm>
    </dsp:sp>
    <dsp:sp modelId="{D65B7F91-12C4-4434-BDD2-37835B3B9F45}">
      <dsp:nvSpPr>
        <dsp:cNvPr id="0" name=""/>
        <dsp:cNvSpPr/>
      </dsp:nvSpPr>
      <dsp:spPr>
        <a:xfrm>
          <a:off x="0" y="2846136"/>
          <a:ext cx="687650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7E6BF0-1782-44A1-8DB4-B2210E056A2B}">
      <dsp:nvSpPr>
        <dsp:cNvPr id="0" name=""/>
        <dsp:cNvSpPr/>
      </dsp:nvSpPr>
      <dsp:spPr>
        <a:xfrm>
          <a:off x="0" y="2846136"/>
          <a:ext cx="6876504" cy="1422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Acoustic</a:t>
          </a:r>
        </a:p>
      </dsp:txBody>
      <dsp:txXfrm>
        <a:off x="0" y="2846136"/>
        <a:ext cx="6876504" cy="1422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13BA2-A0E0-4F54-87FA-DF55F83592C8}">
      <dsp:nvSpPr>
        <dsp:cNvPr id="0" name=""/>
        <dsp:cNvSpPr/>
      </dsp:nvSpPr>
      <dsp:spPr>
        <a:xfrm>
          <a:off x="0" y="0"/>
          <a:ext cx="10602929" cy="117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E33090-A41C-4545-B4B4-2D872F9D60D3}">
      <dsp:nvSpPr>
        <dsp:cNvPr id="0" name=""/>
        <dsp:cNvSpPr/>
      </dsp:nvSpPr>
      <dsp:spPr>
        <a:xfrm>
          <a:off x="353956" y="263773"/>
          <a:ext cx="643557" cy="6435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58081-88B4-4344-83D6-35622DFCC82F}">
      <dsp:nvSpPr>
        <dsp:cNvPr id="0" name=""/>
        <dsp:cNvSpPr/>
      </dsp:nvSpPr>
      <dsp:spPr>
        <a:xfrm>
          <a:off x="1351470" y="500"/>
          <a:ext cx="9251459" cy="1170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36" tIns="123836" rIns="123836" bIns="123836" numCol="1" spcCol="1270" anchor="ctr" anchorCtr="0">
          <a:noAutofit/>
        </a:bodyPr>
        <a:lstStyle/>
        <a:p>
          <a:pPr marL="0" lvl="0" indent="0" algn="l" defTabSz="1111250">
            <a:lnSpc>
              <a:spcPct val="100000"/>
            </a:lnSpc>
            <a:spcBef>
              <a:spcPct val="0"/>
            </a:spcBef>
            <a:spcAft>
              <a:spcPct val="35000"/>
            </a:spcAft>
            <a:buNone/>
          </a:pPr>
          <a:r>
            <a:rPr lang="en-US" sz="2500" kern="1200"/>
            <a:t>How long does something stay in your short-term memory?</a:t>
          </a:r>
        </a:p>
      </dsp:txBody>
      <dsp:txXfrm>
        <a:off x="1351470" y="500"/>
        <a:ext cx="9251459" cy="1170104"/>
      </dsp:txXfrm>
    </dsp:sp>
    <dsp:sp modelId="{354B1ADB-0BCF-4AC1-94E8-7D31A9D1BE1D}">
      <dsp:nvSpPr>
        <dsp:cNvPr id="0" name=""/>
        <dsp:cNvSpPr/>
      </dsp:nvSpPr>
      <dsp:spPr>
        <a:xfrm>
          <a:off x="0" y="1463130"/>
          <a:ext cx="10602929" cy="117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BF2AB-A7A9-4BCD-B92A-8B5F921FD6E0}">
      <dsp:nvSpPr>
        <dsp:cNvPr id="0" name=""/>
        <dsp:cNvSpPr/>
      </dsp:nvSpPr>
      <dsp:spPr>
        <a:xfrm>
          <a:off x="353956" y="1726404"/>
          <a:ext cx="643557" cy="6435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69A2C-54AF-49A3-9F94-B819CCD03E92}">
      <dsp:nvSpPr>
        <dsp:cNvPr id="0" name=""/>
        <dsp:cNvSpPr/>
      </dsp:nvSpPr>
      <dsp:spPr>
        <a:xfrm>
          <a:off x="1351470" y="1463130"/>
          <a:ext cx="9251459" cy="1170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36" tIns="123836" rIns="123836" bIns="123836" numCol="1" spcCol="1270" anchor="ctr" anchorCtr="0">
          <a:noAutofit/>
        </a:bodyPr>
        <a:lstStyle/>
        <a:p>
          <a:pPr marL="0" lvl="0" indent="0" algn="l" defTabSz="1111250">
            <a:lnSpc>
              <a:spcPct val="100000"/>
            </a:lnSpc>
            <a:spcBef>
              <a:spcPct val="0"/>
            </a:spcBef>
            <a:spcAft>
              <a:spcPct val="35000"/>
            </a:spcAft>
            <a:buNone/>
          </a:pPr>
          <a:r>
            <a:rPr lang="en-US" sz="2500" kern="1200" dirty="0"/>
            <a:t>How many items can you keep in your short-term memory?</a:t>
          </a:r>
        </a:p>
      </dsp:txBody>
      <dsp:txXfrm>
        <a:off x="1351470" y="1463130"/>
        <a:ext cx="9251459" cy="1170104"/>
      </dsp:txXfrm>
    </dsp:sp>
    <dsp:sp modelId="{683E3495-8BE8-4A7C-A734-05F0F5923309}">
      <dsp:nvSpPr>
        <dsp:cNvPr id="0" name=""/>
        <dsp:cNvSpPr/>
      </dsp:nvSpPr>
      <dsp:spPr>
        <a:xfrm>
          <a:off x="0" y="2925761"/>
          <a:ext cx="10602929" cy="117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AC0E1-62B9-4E9D-8844-D7C2710AF113}">
      <dsp:nvSpPr>
        <dsp:cNvPr id="0" name=""/>
        <dsp:cNvSpPr/>
      </dsp:nvSpPr>
      <dsp:spPr>
        <a:xfrm>
          <a:off x="353956" y="3189034"/>
          <a:ext cx="643557" cy="6435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B7283B-591F-4543-A095-822077E3DCED}">
      <dsp:nvSpPr>
        <dsp:cNvPr id="0" name=""/>
        <dsp:cNvSpPr/>
      </dsp:nvSpPr>
      <dsp:spPr>
        <a:xfrm>
          <a:off x="1351470" y="2925761"/>
          <a:ext cx="9251459" cy="1170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36" tIns="123836" rIns="123836" bIns="123836" numCol="1" spcCol="1270" anchor="ctr" anchorCtr="0">
          <a:noAutofit/>
        </a:bodyPr>
        <a:lstStyle/>
        <a:p>
          <a:pPr marL="0" lvl="0" indent="0" algn="l" defTabSz="1111250">
            <a:lnSpc>
              <a:spcPct val="100000"/>
            </a:lnSpc>
            <a:spcBef>
              <a:spcPct val="0"/>
            </a:spcBef>
            <a:spcAft>
              <a:spcPct val="35000"/>
            </a:spcAft>
            <a:buNone/>
          </a:pPr>
          <a:r>
            <a:rPr lang="en-US" sz="2500" kern="1200" dirty="0"/>
            <a:t>What is the difference between active rehearsal and elaborative rehearsal?</a:t>
          </a:r>
        </a:p>
      </dsp:txBody>
      <dsp:txXfrm>
        <a:off x="1351470" y="2925761"/>
        <a:ext cx="9251459" cy="1170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2A877-16B0-4E66-8E1E-904F2BCAE33C}">
      <dsp:nvSpPr>
        <dsp:cNvPr id="0" name=""/>
        <dsp:cNvSpPr/>
      </dsp:nvSpPr>
      <dsp:spPr>
        <a:xfrm>
          <a:off x="0" y="543206"/>
          <a:ext cx="3043237" cy="1932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976AAF-DD44-490E-AD74-6AA306FA6DDF}">
      <dsp:nvSpPr>
        <dsp:cNvPr id="0" name=""/>
        <dsp:cNvSpPr/>
      </dsp:nvSpPr>
      <dsp:spPr>
        <a:xfrm>
          <a:off x="338137" y="864437"/>
          <a:ext cx="3043237" cy="1932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Recall</a:t>
          </a:r>
        </a:p>
      </dsp:txBody>
      <dsp:txXfrm>
        <a:off x="394737" y="921037"/>
        <a:ext cx="2930037" cy="1819255"/>
      </dsp:txXfrm>
    </dsp:sp>
    <dsp:sp modelId="{9551F857-F0CC-4539-9614-7CA69716ED9D}">
      <dsp:nvSpPr>
        <dsp:cNvPr id="0" name=""/>
        <dsp:cNvSpPr/>
      </dsp:nvSpPr>
      <dsp:spPr>
        <a:xfrm>
          <a:off x="3719512" y="543206"/>
          <a:ext cx="3043237" cy="1932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3372E-6D8A-45DF-8DFE-9C59E887A99D}">
      <dsp:nvSpPr>
        <dsp:cNvPr id="0" name=""/>
        <dsp:cNvSpPr/>
      </dsp:nvSpPr>
      <dsp:spPr>
        <a:xfrm>
          <a:off x="4057650" y="864437"/>
          <a:ext cx="3043237" cy="1932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Recognition</a:t>
          </a:r>
        </a:p>
      </dsp:txBody>
      <dsp:txXfrm>
        <a:off x="4114250" y="921037"/>
        <a:ext cx="2930037" cy="1819255"/>
      </dsp:txXfrm>
    </dsp:sp>
    <dsp:sp modelId="{BF27560D-F2BC-40D1-8FE0-B6F51F133058}">
      <dsp:nvSpPr>
        <dsp:cNvPr id="0" name=""/>
        <dsp:cNvSpPr/>
      </dsp:nvSpPr>
      <dsp:spPr>
        <a:xfrm>
          <a:off x="7439025" y="543206"/>
          <a:ext cx="3043237" cy="1932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332C5-CF2B-4217-BEF5-3635CE8D2857}">
      <dsp:nvSpPr>
        <dsp:cNvPr id="0" name=""/>
        <dsp:cNvSpPr/>
      </dsp:nvSpPr>
      <dsp:spPr>
        <a:xfrm>
          <a:off x="7777162" y="864437"/>
          <a:ext cx="3043237" cy="1932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Relearning</a:t>
          </a:r>
        </a:p>
      </dsp:txBody>
      <dsp:txXfrm>
        <a:off x="7833762" y="921037"/>
        <a:ext cx="2930037" cy="18192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B61F67-4219-82BD-D357-355AA7591C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4FE2BF-AD88-9811-C6DD-79DABAC559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4DDA53-17BB-4810-91A8-94FE944ADC38}" type="datetimeFigureOut">
              <a:rPr lang="en-US" smtClean="0"/>
              <a:t>2/3/2026</a:t>
            </a:fld>
            <a:endParaRPr lang="en-US" dirty="0"/>
          </a:p>
        </p:txBody>
      </p:sp>
      <p:sp>
        <p:nvSpPr>
          <p:cNvPr id="4" name="Footer Placeholder 3">
            <a:extLst>
              <a:ext uri="{FF2B5EF4-FFF2-40B4-BE49-F238E27FC236}">
                <a16:creationId xmlns:a16="http://schemas.microsoft.com/office/drawing/2014/main" id="{F18F7338-476F-59A1-B752-865882DA12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B9C2ED2-F5D9-8398-9B1F-9E1D760B07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8BCF56-022D-4E84-9600-36794E4DE26E}" type="slidenum">
              <a:rPr lang="en-US" smtClean="0"/>
              <a:t>‹#›</a:t>
            </a:fld>
            <a:endParaRPr lang="en-US" dirty="0"/>
          </a:p>
        </p:txBody>
      </p:sp>
    </p:spTree>
    <p:extLst>
      <p:ext uri="{BB962C8B-B14F-4D97-AF65-F5344CB8AC3E}">
        <p14:creationId xmlns:p14="http://schemas.microsoft.com/office/powerpoint/2010/main" val="1045505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2/3/2026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618507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91190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815639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3BD30-9165-A15E-9036-1AA9ECDDF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CBA4F-EE8D-293F-1F9C-4EDF40C90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F6180-60A7-9B55-0A2A-6AB42CE5D1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DD0809-BDAC-9D67-EA4F-4F360F473CB7}"/>
              </a:ext>
            </a:extLst>
          </p:cNvPr>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07454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83739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977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23714-0204-1DBE-5E79-174A4657DC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A6884-EC85-8717-6AF9-4DB8F62CAB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1E096B-E148-ED4C-8F2F-7F33A176327F}"/>
              </a:ext>
            </a:extLst>
          </p:cNvPr>
          <p:cNvSpPr>
            <a:spLocks noGrp="1"/>
          </p:cNvSpPr>
          <p:nvPr>
            <p:ph type="body" idx="1"/>
          </p:nvPr>
        </p:nvSpPr>
        <p:spPr/>
        <p:txBody>
          <a:bodyPr/>
          <a:lstStyle/>
          <a:p>
            <a:endParaRPr lang="en-US" b="1" dirty="0"/>
          </a:p>
        </p:txBody>
      </p:sp>
      <p:sp>
        <p:nvSpPr>
          <p:cNvPr id="4" name="Slide Number Placeholder 3">
            <a:extLst>
              <a:ext uri="{FF2B5EF4-FFF2-40B4-BE49-F238E27FC236}">
                <a16:creationId xmlns:a16="http://schemas.microsoft.com/office/drawing/2014/main" id="{44E577CD-467D-4B2B-3539-57A093DD30A3}"/>
              </a:ext>
            </a:extLst>
          </p:cNvPr>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668384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160640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241498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967604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FEF28-BD8F-503F-C0A0-3912024EC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7DCD8-CB0E-C864-B327-969EEDB72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E5AA4-3C03-C352-C8F7-B538997DAA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7E62A1-33A5-0069-9824-C32A41960E6B}"/>
              </a:ext>
            </a:extLst>
          </p:cNvPr>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96415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657977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85632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95115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907255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028875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753712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561826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57823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37673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33117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68485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06975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53609-B086-9C34-111E-C9494D057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F356D-E8E2-EFF5-D022-06E0AD5FB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13DC2-667B-2354-CF48-ADE4257BFE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57CB8-AE1F-1FEC-5854-213A21F5034C}"/>
              </a:ext>
            </a:extLst>
          </p:cNvPr>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440844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025537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697093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056268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svg"/><Relationship Id="rId9"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hemeOverride" Target="../theme/themeOverride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svg"/><Relationship Id="rId9"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8795658" cy="5475954"/>
              <a:chOff x="1466850" y="380320"/>
              <a:chExt cx="9258300" cy="5763985"/>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839686" y="1209643"/>
            <a:ext cx="8508273" cy="4968000"/>
          </a:xfrm>
        </p:spPr>
        <p:txBody>
          <a:bodyPr anchor="ct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273499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80999"/>
            <a:ext cx="11430000" cy="1643137"/>
            <a:chOff x="1698170" y="691024"/>
            <a:chExt cx="11430000" cy="1643137"/>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0" y="691024"/>
              <a:ext cx="11430000" cy="1643137"/>
              <a:chOff x="1466849" y="380320"/>
              <a:chExt cx="12031205" cy="1729565"/>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49" y="875621"/>
                <a:ext cx="12031204" cy="123426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380999" y="2252872"/>
            <a:ext cx="11429999" cy="3635330"/>
            <a:chOff x="1698170" y="691024"/>
            <a:chExt cx="11429999" cy="363533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0" y="691024"/>
              <a:ext cx="11429999" cy="3635330"/>
              <a:chOff x="1466849" y="380320"/>
              <a:chExt cx="12031203" cy="3826546"/>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12031202" cy="333124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Title 1">
            <a:extLst>
              <a:ext uri="{FF2B5EF4-FFF2-40B4-BE49-F238E27FC236}">
                <a16:creationId xmlns:a16="http://schemas.microsoft.com/office/drawing/2014/main" id="{DD7FB8EE-5B3A-2DFB-6FDF-44E5B3D93935}"/>
              </a:ext>
            </a:extLst>
          </p:cNvPr>
          <p:cNvSpPr>
            <a:spLocks noGrp="1"/>
          </p:cNvSpPr>
          <p:nvPr>
            <p:ph type="title" hasCustomPrompt="1"/>
          </p:nvPr>
        </p:nvSpPr>
        <p:spPr>
          <a:xfrm>
            <a:off x="641350" y="990005"/>
            <a:ext cx="10907016" cy="922516"/>
          </a:xfrm>
        </p:spPr>
        <p:txBody>
          <a:bodyPr tIns="182880"/>
          <a:lstStyle>
            <a:lvl1pPr algn="l">
              <a:defRPr sz="32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059961"/>
            <a:ext cx="3961039" cy="2467383"/>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6539386C-EDE8-05CD-6687-DDB57EB0D55D}"/>
              </a:ext>
            </a:extLst>
          </p:cNvPr>
          <p:cNvSpPr>
            <a:spLocks noGrp="1"/>
          </p:cNvSpPr>
          <p:nvPr>
            <p:ph type="tbl" sz="quarter" idx="10" hasCustomPrompt="1"/>
          </p:nvPr>
        </p:nvSpPr>
        <p:spPr>
          <a:xfrm>
            <a:off x="5048250" y="3059960"/>
            <a:ext cx="6500116" cy="2467383"/>
          </a:xfrm>
        </p:spPr>
        <p:txBody>
          <a:bodyPr/>
          <a:lstStyle>
            <a:lvl1pPr>
              <a:defRPr sz="2000"/>
            </a:lvl1pPr>
          </a:lstStyle>
          <a:p>
            <a:pPr lvl="0"/>
            <a:r>
              <a:rPr lang="en-US" dirty="0"/>
              <a:t>Click to add table</a:t>
            </a:r>
          </a:p>
        </p:txBody>
      </p:sp>
      <p:sp>
        <p:nvSpPr>
          <p:cNvPr id="10" name="Rectangle 9">
            <a:extLst>
              <a:ext uri="{FF2B5EF4-FFF2-40B4-BE49-F238E27FC236}">
                <a16:creationId xmlns:a16="http://schemas.microsoft.com/office/drawing/2014/main" id="{1E150A47-3CDE-6A2F-544A-5F98134DFA4F}"/>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50829F0F-DBDF-07B3-7893-FA37927FB30E}"/>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48B8345A-1B48-25C5-67AE-D78987BEF15C}"/>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13" name="Graphic 12">
            <a:extLst>
              <a:ext uri="{FF2B5EF4-FFF2-40B4-BE49-F238E27FC236}">
                <a16:creationId xmlns:a16="http://schemas.microsoft.com/office/drawing/2014/main" id="{938A89FC-B8CA-14B7-D2D8-E768D99D86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4" name="Graphic 13">
            <a:extLst>
              <a:ext uri="{FF2B5EF4-FFF2-40B4-BE49-F238E27FC236}">
                <a16:creationId xmlns:a16="http://schemas.microsoft.com/office/drawing/2014/main" id="{3FF78B34-411F-1CA2-E7AE-72EE59FB910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9" name="Graphic 18">
            <a:extLst>
              <a:ext uri="{FF2B5EF4-FFF2-40B4-BE49-F238E27FC236}">
                <a16:creationId xmlns:a16="http://schemas.microsoft.com/office/drawing/2014/main" id="{3F0324D9-6571-4E22-7F05-EB7C4C25242C}"/>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0" name="Slide Number Placeholder 5">
            <a:extLst>
              <a:ext uri="{FF2B5EF4-FFF2-40B4-BE49-F238E27FC236}">
                <a16:creationId xmlns:a16="http://schemas.microsoft.com/office/drawing/2014/main" id="{F5AD4638-F38E-56C0-D181-3C9488FAF123}"/>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1" name="Rectangle 20">
            <a:extLst>
              <a:ext uri="{FF2B5EF4-FFF2-40B4-BE49-F238E27FC236}">
                <a16:creationId xmlns:a16="http://schemas.microsoft.com/office/drawing/2014/main" id="{0E8BB575-A42F-625D-F8C0-71BACF904AFE}"/>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64654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userDrawn="1"/>
        </p:nvSpPr>
        <p:spPr>
          <a:xfrm>
            <a:off x="650494" y="1933575"/>
            <a:ext cx="3421255" cy="3661683"/>
          </a:xfrm>
          <a:prstGeom prst="roundRect">
            <a:avLst>
              <a:gd name="adj" fmla="val 9932"/>
            </a:avLst>
          </a:prstGeom>
          <a:solidFill>
            <a:schemeClr val="accent2">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userDrawn="1"/>
        </p:nvSpPr>
        <p:spPr>
          <a:xfrm>
            <a:off x="4371976" y="1933575"/>
            <a:ext cx="7174103"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038E9543-72F0-3B98-EBDB-95F36BA54FA1}"/>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9" name="Content Placeholder 3">
            <a:extLst>
              <a:ext uri="{FF2B5EF4-FFF2-40B4-BE49-F238E27FC236}">
                <a16:creationId xmlns:a16="http://schemas.microsoft.com/office/drawing/2014/main" id="{EEF67B58-AA53-B48D-DD97-72B3116B22D2}"/>
              </a:ext>
            </a:extLst>
          </p:cNvPr>
          <p:cNvSpPr>
            <a:spLocks noGrp="1"/>
          </p:cNvSpPr>
          <p:nvPr>
            <p:ph sz="half" idx="13" hasCustomPrompt="1"/>
          </p:nvPr>
        </p:nvSpPr>
        <p:spPr>
          <a:xfrm>
            <a:off x="821945" y="2343150"/>
            <a:ext cx="3062967" cy="2990850"/>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4619626" y="2343150"/>
            <a:ext cx="6626226" cy="2994868"/>
          </a:xfrm>
        </p:spPr>
        <p:txBody>
          <a:bodyPr/>
          <a:lstStyle>
            <a:lvl1pPr marL="0" indent="0">
              <a:lnSpc>
                <a:spcPts val="1900"/>
              </a:lnSpc>
              <a:buNone/>
              <a:defRPr sz="1800"/>
            </a:lvl1pPr>
            <a:lvl2pPr>
              <a:lnSpc>
                <a:spcPts val="1900"/>
              </a:lnSpc>
              <a:defRPr sz="1800"/>
            </a:lvl2pPr>
            <a:lvl3pPr>
              <a:lnSpc>
                <a:spcPts val="1900"/>
              </a:lnSpc>
              <a:defRPr sz="1800"/>
            </a:lvl3pPr>
            <a:lvl4pPr>
              <a:lnSpc>
                <a:spcPts val="1900"/>
              </a:lnSpc>
              <a:defRPr sz="1800"/>
            </a:lvl4pPr>
            <a:lvl5pPr>
              <a:lnSpc>
                <a:spcPts val="19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E0299C66-96F4-78D6-A62C-38668D590AEB}"/>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EC2A6D20-3BBC-4875-E1DD-C75389BF2676}"/>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3">
            <a:extLst>
              <a:ext uri="{FF2B5EF4-FFF2-40B4-BE49-F238E27FC236}">
                <a16:creationId xmlns:a16="http://schemas.microsoft.com/office/drawing/2014/main" id="{0375AD72-FEF2-7BD7-B33E-DE98FDD651EC}"/>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17" name="Graphic 16">
            <a:extLst>
              <a:ext uri="{FF2B5EF4-FFF2-40B4-BE49-F238E27FC236}">
                <a16:creationId xmlns:a16="http://schemas.microsoft.com/office/drawing/2014/main" id="{45C69E5E-6C22-57DA-0C62-9C6B3203222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8" name="Graphic 17">
            <a:extLst>
              <a:ext uri="{FF2B5EF4-FFF2-40B4-BE49-F238E27FC236}">
                <a16:creationId xmlns:a16="http://schemas.microsoft.com/office/drawing/2014/main" id="{34542827-11B9-15CF-AB8E-86115BEF9FA8}"/>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9" name="Graphic 18">
            <a:extLst>
              <a:ext uri="{FF2B5EF4-FFF2-40B4-BE49-F238E27FC236}">
                <a16:creationId xmlns:a16="http://schemas.microsoft.com/office/drawing/2014/main" id="{BEF1536F-20D9-1950-220E-4E6B881E9E50}"/>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0" name="Slide Number Placeholder 5">
            <a:extLst>
              <a:ext uri="{FF2B5EF4-FFF2-40B4-BE49-F238E27FC236}">
                <a16:creationId xmlns:a16="http://schemas.microsoft.com/office/drawing/2014/main" id="{F8E904D7-AB01-FD2A-6191-37814CBD0829}"/>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1" name="Rectangle 20">
            <a:extLst>
              <a:ext uri="{FF2B5EF4-FFF2-40B4-BE49-F238E27FC236}">
                <a16:creationId xmlns:a16="http://schemas.microsoft.com/office/drawing/2014/main" id="{2E5DD3E5-31DE-DE3C-B506-E5AF1EC658CB}"/>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63059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5C92998A-0580-8711-F2CD-BA025D3B492D}"/>
              </a:ext>
              <a:ext uri="{C183D7F6-B498-43B3-948B-1728B52AA6E4}">
                <adec:decorative xmlns:adec="http://schemas.microsoft.com/office/drawing/2017/decorative" val="1"/>
              </a:ext>
            </a:extLst>
          </p:cNvPr>
          <p:cNvGrpSpPr/>
          <p:nvPr/>
        </p:nvGrpSpPr>
        <p:grpSpPr>
          <a:xfrm>
            <a:off x="9573457" y="3490004"/>
            <a:ext cx="2760781" cy="2636487"/>
            <a:chOff x="9757762" y="3673334"/>
            <a:chExt cx="2760781" cy="2636487"/>
          </a:xfrm>
          <a:solidFill>
            <a:schemeClr val="bg1">
              <a:alpha val="50000"/>
            </a:schemeClr>
          </a:solidFill>
        </p:grpSpPr>
        <p:sp>
          <p:nvSpPr>
            <p:cNvPr id="9" name="Freeform: Shape 8">
              <a:extLst>
                <a:ext uri="{FF2B5EF4-FFF2-40B4-BE49-F238E27FC236}">
                  <a16:creationId xmlns:a16="http://schemas.microsoft.com/office/drawing/2014/main" id="{309E8E44-AD09-0DCB-79DA-F363143EB715}"/>
                </a:ext>
              </a:extLst>
            </p:cNvPr>
            <p:cNvSpPr/>
            <p:nvPr/>
          </p:nvSpPr>
          <p:spPr>
            <a:xfrm>
              <a:off x="9757762"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F0C32798-3973-1B39-EA92-336F776B7AA7}"/>
                </a:ext>
              </a:extLst>
            </p:cNvPr>
            <p:cNvSpPr/>
            <p:nvPr/>
          </p:nvSpPr>
          <p:spPr>
            <a:xfrm>
              <a:off x="10777316"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F2D963B-D621-02DD-1619-684F4DC91490}"/>
                </a:ext>
              </a:extLst>
            </p:cNvPr>
            <p:cNvSpPr/>
            <p:nvPr/>
          </p:nvSpPr>
          <p:spPr>
            <a:xfrm>
              <a:off x="11796885"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91E75D-715D-B554-6983-B8D0F0FF7ECE}"/>
                </a:ext>
              </a:extLst>
            </p:cNvPr>
            <p:cNvSpPr/>
            <p:nvPr/>
          </p:nvSpPr>
          <p:spPr>
            <a:xfrm>
              <a:off x="9757762"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0BE3828-09E2-3B37-DAF2-0F1EF6FBB447}"/>
                </a:ext>
              </a:extLst>
            </p:cNvPr>
            <p:cNvSpPr/>
            <p:nvPr/>
          </p:nvSpPr>
          <p:spPr>
            <a:xfrm>
              <a:off x="10777316"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1BD5FBB-6BCD-9E17-CA4C-DA3621F258BF}"/>
                </a:ext>
              </a:extLst>
            </p:cNvPr>
            <p:cNvSpPr/>
            <p:nvPr/>
          </p:nvSpPr>
          <p:spPr>
            <a:xfrm>
              <a:off x="11796885"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AD5227-34EB-06BB-7D33-8014F2DE4711}"/>
                </a:ext>
              </a:extLst>
            </p:cNvPr>
            <p:cNvSpPr/>
            <p:nvPr/>
          </p:nvSpPr>
          <p:spPr>
            <a:xfrm>
              <a:off x="9757762" y="5788920"/>
              <a:ext cx="503603" cy="503606"/>
            </a:xfrm>
            <a:custGeom>
              <a:avLst/>
              <a:gdLst>
                <a:gd name="connsiteX0" fmla="*/ 0 w 503603"/>
                <a:gd name="connsiteY0" fmla="*/ 251798 h 503606"/>
                <a:gd name="connsiteX1" fmla="*/ 251802 w 503603"/>
                <a:gd name="connsiteY1" fmla="*/ 0 h 503606"/>
                <a:gd name="connsiteX2" fmla="*/ 503604 w 503603"/>
                <a:gd name="connsiteY2" fmla="*/ 251798 h 503606"/>
                <a:gd name="connsiteX3" fmla="*/ 251802 w 503603"/>
                <a:gd name="connsiteY3" fmla="*/ 503606 h 503606"/>
                <a:gd name="connsiteX4" fmla="*/ 0 w 503603"/>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6">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A22BFF6-8FC1-1C45-6065-DDBFC3366BC5}"/>
                </a:ext>
              </a:extLst>
            </p:cNvPr>
            <p:cNvSpPr/>
            <p:nvPr/>
          </p:nvSpPr>
          <p:spPr>
            <a:xfrm>
              <a:off x="10777320"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146F39A-3BE2-E627-E2A8-097C4BA7329F}"/>
                </a:ext>
              </a:extLst>
            </p:cNvPr>
            <p:cNvSpPr/>
            <p:nvPr/>
          </p:nvSpPr>
          <p:spPr>
            <a:xfrm>
              <a:off x="11796889"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3077710"/>
            <a:ext cx="4269017" cy="2109186"/>
          </a:xfrm>
        </p:spPr>
        <p:txBody>
          <a:bodyPr/>
          <a:lstStyle>
            <a:lvl1pPr algn="ctr">
              <a:defRPr sz="32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able Placeholder 3">
            <a:extLst>
              <a:ext uri="{FF2B5EF4-FFF2-40B4-BE49-F238E27FC236}">
                <a16:creationId xmlns:a16="http://schemas.microsoft.com/office/drawing/2014/main" id="{18AADC3C-8146-4144-3ABA-28E1B1F4AADD}"/>
              </a:ext>
            </a:extLst>
          </p:cNvPr>
          <p:cNvSpPr>
            <a:spLocks noGrp="1"/>
          </p:cNvSpPr>
          <p:nvPr>
            <p:ph type="tbl" sz="quarter" idx="10"/>
          </p:nvPr>
        </p:nvSpPr>
        <p:spPr>
          <a:xfrm>
            <a:off x="4934493" y="1202058"/>
            <a:ext cx="6876504" cy="4270248"/>
          </a:xfrm>
        </p:spPr>
        <p:txBody>
          <a:bodyPr/>
          <a:lstStyle/>
          <a:p>
            <a:r>
              <a:rPr lang="en-US"/>
              <a:t>Click icon to add table</a:t>
            </a:r>
            <a:endParaRPr lang="en-US" dirty="0"/>
          </a:p>
        </p:txBody>
      </p:sp>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15256"/>
          <a:stretch/>
        </p:blipFill>
        <p:spPr>
          <a:xfrm rot="16200000">
            <a:off x="1495710" y="-1028662"/>
            <a:ext cx="2029124" cy="4086444"/>
          </a:xfrm>
          <a:prstGeom prst="rect">
            <a:avLst/>
          </a:prstGeom>
        </p:spPr>
      </p:pic>
      <p:sp>
        <p:nvSpPr>
          <p:cNvPr id="40" name="Rectangle 39">
            <a:extLst>
              <a:ext uri="{FF2B5EF4-FFF2-40B4-BE49-F238E27FC236}">
                <a16:creationId xmlns:a16="http://schemas.microsoft.com/office/drawing/2014/main" id="{8D3D389B-1A71-78E3-E524-47DEFE36F4F5}"/>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3E7AF89-C0F4-4BB7-8B68-933CBF0B383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Date Placeholder 3">
            <a:extLst>
              <a:ext uri="{FF2B5EF4-FFF2-40B4-BE49-F238E27FC236}">
                <a16:creationId xmlns:a16="http://schemas.microsoft.com/office/drawing/2014/main" id="{17933C8A-8E9F-F250-DAB7-5B1C82537C7F}"/>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43" name="Graphic 42">
            <a:extLst>
              <a:ext uri="{FF2B5EF4-FFF2-40B4-BE49-F238E27FC236}">
                <a16:creationId xmlns:a16="http://schemas.microsoft.com/office/drawing/2014/main" id="{824FC607-995F-898A-B4E2-47161383123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4" name="Graphic 43">
            <a:extLst>
              <a:ext uri="{FF2B5EF4-FFF2-40B4-BE49-F238E27FC236}">
                <a16:creationId xmlns:a16="http://schemas.microsoft.com/office/drawing/2014/main" id="{2D6615CA-D60B-84EA-CBF6-70186E3CF675}"/>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5" name="Graphic 44">
            <a:extLst>
              <a:ext uri="{FF2B5EF4-FFF2-40B4-BE49-F238E27FC236}">
                <a16:creationId xmlns:a16="http://schemas.microsoft.com/office/drawing/2014/main" id="{88C02DF0-EBE4-4C6F-CE9A-61B39F1F7A18}"/>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46" name="Slide Number Placeholder 5">
            <a:extLst>
              <a:ext uri="{FF2B5EF4-FFF2-40B4-BE49-F238E27FC236}">
                <a16:creationId xmlns:a16="http://schemas.microsoft.com/office/drawing/2014/main" id="{AFEE4071-4B5B-AFB4-B178-D09387257F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47" name="Rectangle 46">
            <a:extLst>
              <a:ext uri="{FF2B5EF4-FFF2-40B4-BE49-F238E27FC236}">
                <a16:creationId xmlns:a16="http://schemas.microsoft.com/office/drawing/2014/main" id="{F3023153-9A4E-D9D3-6DE0-2D3EA610BB1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227521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964746" y="327023"/>
            <a:ext cx="5931354" cy="5561465"/>
          </a:xfrm>
        </p:spPr>
        <p:txBody>
          <a:bodyPr vert="horz" lIns="91440" tIns="45720" rIns="91440" bIns="45720" rtlCol="0" anchor="ctr">
            <a:noAutofit/>
          </a:bodyPr>
          <a:lstStyle>
            <a:lvl1pPr algn="ctr">
              <a:defRPr lang="en-US" sz="60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7575684" y="1200589"/>
            <a:ext cx="3365366" cy="3804114"/>
            <a:chOff x="1698171" y="691024"/>
            <a:chExt cx="3365366" cy="3804114"/>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3365366" cy="3804114"/>
              <a:chOff x="1466850" y="380320"/>
              <a:chExt cx="3542380" cy="4004209"/>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3542380" cy="350890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354238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717199" y="1788339"/>
            <a:ext cx="3103201" cy="3092539"/>
          </a:xfrm>
        </p:spPr>
        <p:txBody>
          <a:bodyPr tIns="0" bIns="0" anchor="ctr"/>
          <a:lstStyle>
            <a:lvl1pPr marL="342900" indent="-342900">
              <a:lnSpc>
                <a:spcPct val="150000"/>
              </a:lnSpc>
              <a:buFont typeface="Arial" panose="020B0604020202020204" pitchFamily="34" charset="0"/>
              <a:buChar char="•"/>
              <a:defRPr sz="18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p:txBody>
      </p:sp>
      <p:sp>
        <p:nvSpPr>
          <p:cNvPr id="4" name="Rectangle 3">
            <a:extLst>
              <a:ext uri="{FF2B5EF4-FFF2-40B4-BE49-F238E27FC236}">
                <a16:creationId xmlns:a16="http://schemas.microsoft.com/office/drawing/2014/main" id="{5B5DDDB5-9047-790A-C8B0-D67E44B72323}"/>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E29A5963-0FEC-D9BF-54CB-A3D6D118AF4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427DBEC2-F0F7-1E8A-EDBA-2EB379509666}"/>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11" name="Graphic 10">
            <a:extLst>
              <a:ext uri="{FF2B5EF4-FFF2-40B4-BE49-F238E27FC236}">
                <a16:creationId xmlns:a16="http://schemas.microsoft.com/office/drawing/2014/main" id="{3947C04A-7458-C36D-EE89-0C1F41AF32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2" name="Graphic 11">
            <a:extLst>
              <a:ext uri="{FF2B5EF4-FFF2-40B4-BE49-F238E27FC236}">
                <a16:creationId xmlns:a16="http://schemas.microsoft.com/office/drawing/2014/main" id="{CC13B35D-F747-92EE-37C0-27E1CA8B587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3" name="Graphic 12">
            <a:extLst>
              <a:ext uri="{FF2B5EF4-FFF2-40B4-BE49-F238E27FC236}">
                <a16:creationId xmlns:a16="http://schemas.microsoft.com/office/drawing/2014/main" id="{5DD40548-01E2-C4C3-74D5-E53F4A1C3942}"/>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4" name="Slide Number Placeholder 5">
            <a:extLst>
              <a:ext uri="{FF2B5EF4-FFF2-40B4-BE49-F238E27FC236}">
                <a16:creationId xmlns:a16="http://schemas.microsoft.com/office/drawing/2014/main" id="{F021946D-D90D-3F7E-3E92-78C7E120AFF5}"/>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7" name="Rectangle 26">
            <a:extLst>
              <a:ext uri="{FF2B5EF4-FFF2-40B4-BE49-F238E27FC236}">
                <a16:creationId xmlns:a16="http://schemas.microsoft.com/office/drawing/2014/main" id="{3797D881-DBBF-010E-A63C-99B4B0D412AA}"/>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092057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5C92998A-0580-8711-F2CD-BA025D3B492D}"/>
              </a:ext>
              <a:ext uri="{C183D7F6-B498-43B3-948B-1728B52AA6E4}">
                <adec:decorative xmlns:adec="http://schemas.microsoft.com/office/drawing/2017/decorative" val="1"/>
              </a:ext>
            </a:extLst>
          </p:cNvPr>
          <p:cNvGrpSpPr/>
          <p:nvPr/>
        </p:nvGrpSpPr>
        <p:grpSpPr>
          <a:xfrm>
            <a:off x="9573457" y="3490004"/>
            <a:ext cx="2760781" cy="2636487"/>
            <a:chOff x="9757762" y="3673334"/>
            <a:chExt cx="2760781" cy="2636487"/>
          </a:xfrm>
          <a:solidFill>
            <a:schemeClr val="bg1">
              <a:alpha val="50000"/>
            </a:schemeClr>
          </a:solidFill>
        </p:grpSpPr>
        <p:sp>
          <p:nvSpPr>
            <p:cNvPr id="9" name="Freeform: Shape 8">
              <a:extLst>
                <a:ext uri="{FF2B5EF4-FFF2-40B4-BE49-F238E27FC236}">
                  <a16:creationId xmlns:a16="http://schemas.microsoft.com/office/drawing/2014/main" id="{309E8E44-AD09-0DCB-79DA-F363143EB715}"/>
                </a:ext>
              </a:extLst>
            </p:cNvPr>
            <p:cNvSpPr/>
            <p:nvPr/>
          </p:nvSpPr>
          <p:spPr>
            <a:xfrm>
              <a:off x="9757762"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F0C32798-3973-1B39-EA92-336F776B7AA7}"/>
                </a:ext>
              </a:extLst>
            </p:cNvPr>
            <p:cNvSpPr/>
            <p:nvPr/>
          </p:nvSpPr>
          <p:spPr>
            <a:xfrm>
              <a:off x="10777316"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F2D963B-D621-02DD-1619-684F4DC91490}"/>
                </a:ext>
              </a:extLst>
            </p:cNvPr>
            <p:cNvSpPr/>
            <p:nvPr/>
          </p:nvSpPr>
          <p:spPr>
            <a:xfrm>
              <a:off x="11796885"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91E75D-715D-B554-6983-B8D0F0FF7ECE}"/>
                </a:ext>
              </a:extLst>
            </p:cNvPr>
            <p:cNvSpPr/>
            <p:nvPr/>
          </p:nvSpPr>
          <p:spPr>
            <a:xfrm>
              <a:off x="9757762"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0BE3828-09E2-3B37-DAF2-0F1EF6FBB447}"/>
                </a:ext>
              </a:extLst>
            </p:cNvPr>
            <p:cNvSpPr/>
            <p:nvPr/>
          </p:nvSpPr>
          <p:spPr>
            <a:xfrm>
              <a:off x="10777316"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1BD5FBB-6BCD-9E17-CA4C-DA3621F258BF}"/>
                </a:ext>
              </a:extLst>
            </p:cNvPr>
            <p:cNvSpPr/>
            <p:nvPr/>
          </p:nvSpPr>
          <p:spPr>
            <a:xfrm>
              <a:off x="11796885"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AD5227-34EB-06BB-7D33-8014F2DE4711}"/>
                </a:ext>
              </a:extLst>
            </p:cNvPr>
            <p:cNvSpPr/>
            <p:nvPr/>
          </p:nvSpPr>
          <p:spPr>
            <a:xfrm>
              <a:off x="9757762" y="5788920"/>
              <a:ext cx="503603" cy="503606"/>
            </a:xfrm>
            <a:custGeom>
              <a:avLst/>
              <a:gdLst>
                <a:gd name="connsiteX0" fmla="*/ 0 w 503603"/>
                <a:gd name="connsiteY0" fmla="*/ 251798 h 503606"/>
                <a:gd name="connsiteX1" fmla="*/ 251802 w 503603"/>
                <a:gd name="connsiteY1" fmla="*/ 0 h 503606"/>
                <a:gd name="connsiteX2" fmla="*/ 503604 w 503603"/>
                <a:gd name="connsiteY2" fmla="*/ 251798 h 503606"/>
                <a:gd name="connsiteX3" fmla="*/ 251802 w 503603"/>
                <a:gd name="connsiteY3" fmla="*/ 503606 h 503606"/>
                <a:gd name="connsiteX4" fmla="*/ 0 w 503603"/>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6">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A22BFF6-8FC1-1C45-6065-DDBFC3366BC5}"/>
                </a:ext>
              </a:extLst>
            </p:cNvPr>
            <p:cNvSpPr/>
            <p:nvPr/>
          </p:nvSpPr>
          <p:spPr>
            <a:xfrm>
              <a:off x="10777320"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146F39A-3BE2-E627-E2A8-097C4BA7329F}"/>
                </a:ext>
              </a:extLst>
            </p:cNvPr>
            <p:cNvSpPr/>
            <p:nvPr/>
          </p:nvSpPr>
          <p:spPr>
            <a:xfrm>
              <a:off x="11796889"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3077710"/>
            <a:ext cx="4269017" cy="2109186"/>
          </a:xfrm>
        </p:spPr>
        <p:txBody>
          <a:bodyPr/>
          <a:lstStyle>
            <a:lvl1pPr algn="ctr">
              <a:defRPr sz="32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34495" y="1202058"/>
            <a:ext cx="6876502" cy="42685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15256"/>
          <a:stretch/>
        </p:blipFill>
        <p:spPr>
          <a:xfrm rot="16200000">
            <a:off x="1495710" y="-1028662"/>
            <a:ext cx="2029124" cy="4086444"/>
          </a:xfrm>
          <a:prstGeom prst="rect">
            <a:avLst/>
          </a:prstGeom>
        </p:spPr>
      </p:pic>
      <p:sp>
        <p:nvSpPr>
          <p:cNvPr id="40" name="Rectangle 39">
            <a:extLst>
              <a:ext uri="{FF2B5EF4-FFF2-40B4-BE49-F238E27FC236}">
                <a16:creationId xmlns:a16="http://schemas.microsoft.com/office/drawing/2014/main" id="{8D3D389B-1A71-78E3-E524-47DEFE36F4F5}"/>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3E7AF89-C0F4-4BB7-8B68-933CBF0B383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Date Placeholder 3">
            <a:extLst>
              <a:ext uri="{FF2B5EF4-FFF2-40B4-BE49-F238E27FC236}">
                <a16:creationId xmlns:a16="http://schemas.microsoft.com/office/drawing/2014/main" id="{17933C8A-8E9F-F250-DAB7-5B1C82537C7F}"/>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43" name="Graphic 42">
            <a:extLst>
              <a:ext uri="{FF2B5EF4-FFF2-40B4-BE49-F238E27FC236}">
                <a16:creationId xmlns:a16="http://schemas.microsoft.com/office/drawing/2014/main" id="{824FC607-995F-898A-B4E2-47161383123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4" name="Graphic 43">
            <a:extLst>
              <a:ext uri="{FF2B5EF4-FFF2-40B4-BE49-F238E27FC236}">
                <a16:creationId xmlns:a16="http://schemas.microsoft.com/office/drawing/2014/main" id="{2D6615CA-D60B-84EA-CBF6-70186E3CF675}"/>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5" name="Graphic 44">
            <a:extLst>
              <a:ext uri="{FF2B5EF4-FFF2-40B4-BE49-F238E27FC236}">
                <a16:creationId xmlns:a16="http://schemas.microsoft.com/office/drawing/2014/main" id="{88C02DF0-EBE4-4C6F-CE9A-61B39F1F7A18}"/>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46" name="Slide Number Placeholder 5">
            <a:extLst>
              <a:ext uri="{FF2B5EF4-FFF2-40B4-BE49-F238E27FC236}">
                <a16:creationId xmlns:a16="http://schemas.microsoft.com/office/drawing/2014/main" id="{AFEE4071-4B5B-AFB4-B178-D09387257F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47" name="Rectangle 46">
            <a:extLst>
              <a:ext uri="{FF2B5EF4-FFF2-40B4-BE49-F238E27FC236}">
                <a16:creationId xmlns:a16="http://schemas.microsoft.com/office/drawing/2014/main" id="{F3023153-9A4E-D9D3-6DE0-2D3EA610BB1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907152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D1964D-F9CA-9278-BD33-03FD979E6627}"/>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B9857CF-1C39-27BB-9B6B-6A0C1DD02B04}"/>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F8B31A7E-FD72-B42E-26A8-319F776C10E0}"/>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8" name="Graphic 7">
            <a:extLst>
              <a:ext uri="{FF2B5EF4-FFF2-40B4-BE49-F238E27FC236}">
                <a16:creationId xmlns:a16="http://schemas.microsoft.com/office/drawing/2014/main" id="{92487FC0-E254-7086-CC55-D7BFCEACEF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9" name="Graphic 8">
            <a:extLst>
              <a:ext uri="{FF2B5EF4-FFF2-40B4-BE49-F238E27FC236}">
                <a16:creationId xmlns:a16="http://schemas.microsoft.com/office/drawing/2014/main" id="{2F41C3E4-FF61-A611-F912-98F3442136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0" name="Graphic 9">
            <a:extLst>
              <a:ext uri="{FF2B5EF4-FFF2-40B4-BE49-F238E27FC236}">
                <a16:creationId xmlns:a16="http://schemas.microsoft.com/office/drawing/2014/main" id="{0B15F18C-70F5-E214-E8DA-4CFAE27FE301}"/>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1" name="Slide Number Placeholder 5">
            <a:extLst>
              <a:ext uri="{FF2B5EF4-FFF2-40B4-BE49-F238E27FC236}">
                <a16:creationId xmlns:a16="http://schemas.microsoft.com/office/drawing/2014/main" id="{7A727095-DB42-91AA-4BB8-1CE63D89BC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17" name="Rectangle 16">
            <a:extLst>
              <a:ext uri="{FF2B5EF4-FFF2-40B4-BE49-F238E27FC236}">
                <a16:creationId xmlns:a16="http://schemas.microsoft.com/office/drawing/2014/main" id="{6E89DC3C-8238-2625-2CBD-974CA4F819FE}"/>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875107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306449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979388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25781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FFDE191C-52DF-6A6D-EC88-18A052FFB290}"/>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b="37716"/>
          <a:stretch/>
        </p:blipFill>
        <p:spPr>
          <a:xfrm rot="16200000">
            <a:off x="9722190" y="160175"/>
            <a:ext cx="2394401" cy="2545223"/>
          </a:xfrm>
          <a:prstGeom prst="rect">
            <a:avLst/>
          </a:prstGeom>
        </p:spPr>
      </p:pic>
      <p:pic>
        <p:nvPicPr>
          <p:cNvPr id="31" name="Graphic 30">
            <a:extLst>
              <a:ext uri="{FF2B5EF4-FFF2-40B4-BE49-F238E27FC236}">
                <a16:creationId xmlns:a16="http://schemas.microsoft.com/office/drawing/2014/main" id="{6D30DCAC-B495-853F-9921-FBA3901866A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1140620" y="2616531"/>
            <a:ext cx="2394401" cy="4086444"/>
          </a:xfrm>
          <a:prstGeom prst="rect">
            <a:avLst/>
          </a:prstGeom>
        </p:spPr>
      </p:pic>
      <p:grpSp>
        <p:nvGrpSpPr>
          <p:cNvPr id="32" name="Group 31">
            <a:extLst>
              <a:ext uri="{FF2B5EF4-FFF2-40B4-BE49-F238E27FC236}">
                <a16:creationId xmlns:a16="http://schemas.microsoft.com/office/drawing/2014/main" id="{8CB78A71-D8F9-12A2-1D4E-A2C2E4E15530}"/>
              </a:ext>
              <a:ext uri="{C183D7F6-B498-43B3-948B-1728B52AA6E4}">
                <adec:decorative xmlns:adec="http://schemas.microsoft.com/office/drawing/2017/decorative" val="1"/>
              </a:ext>
            </a:extLst>
          </p:cNvPr>
          <p:cNvGrpSpPr/>
          <p:nvPr userDrawn="1"/>
        </p:nvGrpSpPr>
        <p:grpSpPr>
          <a:xfrm>
            <a:off x="3594100" y="380999"/>
            <a:ext cx="4972050" cy="5475954"/>
            <a:chOff x="1698171" y="691024"/>
            <a:chExt cx="4972050" cy="5475954"/>
          </a:xfrm>
        </p:grpSpPr>
        <p:grpSp>
          <p:nvGrpSpPr>
            <p:cNvPr id="33" name="Group 32">
              <a:extLst>
                <a:ext uri="{FF2B5EF4-FFF2-40B4-BE49-F238E27FC236}">
                  <a16:creationId xmlns:a16="http://schemas.microsoft.com/office/drawing/2014/main" id="{D1FCBAB4-0CBD-A738-A058-100C35A0BDF1}"/>
                </a:ext>
              </a:extLst>
            </p:cNvPr>
            <p:cNvGrpSpPr/>
            <p:nvPr userDrawn="1"/>
          </p:nvGrpSpPr>
          <p:grpSpPr>
            <a:xfrm>
              <a:off x="1698171" y="691024"/>
              <a:ext cx="4972050" cy="5475954"/>
              <a:chOff x="1466850" y="380320"/>
              <a:chExt cx="5233574" cy="5763985"/>
            </a:xfrm>
          </p:grpSpPr>
          <p:sp>
            <p:nvSpPr>
              <p:cNvPr id="38" name="Rectangle 37">
                <a:extLst>
                  <a:ext uri="{FF2B5EF4-FFF2-40B4-BE49-F238E27FC236}">
                    <a16:creationId xmlns:a16="http://schemas.microsoft.com/office/drawing/2014/main" id="{A67098CE-4555-2BEE-5226-2E2F9EE1D5BB}"/>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A0CBAEB-0BE9-F75E-CB8D-A411C52E889A}"/>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0EDFCBD7-3731-A5D1-BB82-218531D6BA6E}"/>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AA6D4634-51B3-BE70-0479-199D811D75F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2B1D16B-1A18-4890-4596-F24DD1C0BA94}"/>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98E60AF-0ABD-505A-4D5D-18B025CCA331}"/>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Title 1">
            <a:extLst>
              <a:ext uri="{FF2B5EF4-FFF2-40B4-BE49-F238E27FC236}">
                <a16:creationId xmlns:a16="http://schemas.microsoft.com/office/drawing/2014/main" id="{A048DF11-5712-A1DF-9E33-2C705AF54B80}"/>
              </a:ext>
            </a:extLst>
          </p:cNvPr>
          <p:cNvSpPr>
            <a:spLocks noGrp="1"/>
          </p:cNvSpPr>
          <p:nvPr>
            <p:ph type="title" hasCustomPrompt="1"/>
          </p:nvPr>
        </p:nvSpPr>
        <p:spPr>
          <a:xfrm>
            <a:off x="3957068" y="851547"/>
            <a:ext cx="4275364" cy="1979634"/>
          </a:xfrm>
        </p:spPr>
        <p:txBody>
          <a:bodyPr anchor="ctr"/>
          <a:lstStyle>
            <a:lvl1pPr>
              <a:defRPr sz="3200"/>
            </a:lvl1pPr>
          </a:lstStyle>
          <a:p>
            <a:r>
              <a:rPr lang="en-US" dirty="0"/>
              <a:t>Click to add title</a:t>
            </a:r>
          </a:p>
        </p:txBody>
      </p:sp>
      <p:sp>
        <p:nvSpPr>
          <p:cNvPr id="41" name="Content Placeholder 2">
            <a:extLst>
              <a:ext uri="{FF2B5EF4-FFF2-40B4-BE49-F238E27FC236}">
                <a16:creationId xmlns:a16="http://schemas.microsoft.com/office/drawing/2014/main" id="{5FC08F1C-3206-A42D-3BCD-F04FBA78394F}"/>
              </a:ext>
            </a:extLst>
          </p:cNvPr>
          <p:cNvSpPr>
            <a:spLocks noGrp="1"/>
          </p:cNvSpPr>
          <p:nvPr>
            <p:ph idx="1" hasCustomPrompt="1"/>
          </p:nvPr>
        </p:nvSpPr>
        <p:spPr>
          <a:xfrm>
            <a:off x="3947886" y="2831182"/>
            <a:ext cx="4275364" cy="2660213"/>
          </a:xfrm>
        </p:spPr>
        <p:txBody>
          <a:bodyPr tIns="0" bIns="0"/>
          <a:lstStyle>
            <a:lvl1pPr>
              <a:lnSpc>
                <a:spcPct val="15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Rectangle 41">
            <a:extLst>
              <a:ext uri="{FF2B5EF4-FFF2-40B4-BE49-F238E27FC236}">
                <a16:creationId xmlns:a16="http://schemas.microsoft.com/office/drawing/2014/main" id="{19671B5C-5A86-C6A6-2913-1F73F100E32C}"/>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542D9D8C-0E11-E268-D458-EC3BC4FD2425}"/>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Date Placeholder 3">
            <a:extLst>
              <a:ext uri="{FF2B5EF4-FFF2-40B4-BE49-F238E27FC236}">
                <a16:creationId xmlns:a16="http://schemas.microsoft.com/office/drawing/2014/main" id="{8E4CD02A-FF2F-864A-138B-368FE9BFDEE2}"/>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47" name="Graphic 46">
            <a:extLst>
              <a:ext uri="{FF2B5EF4-FFF2-40B4-BE49-F238E27FC236}">
                <a16:creationId xmlns:a16="http://schemas.microsoft.com/office/drawing/2014/main" id="{5B0F505A-EE51-9D7A-42EA-2CD2CD432E72}"/>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8" name="Graphic 47">
            <a:extLst>
              <a:ext uri="{FF2B5EF4-FFF2-40B4-BE49-F238E27FC236}">
                <a16:creationId xmlns:a16="http://schemas.microsoft.com/office/drawing/2014/main" id="{B4905353-8D75-B3E2-2489-1D6907755CF2}"/>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9" name="Graphic 48">
            <a:extLst>
              <a:ext uri="{FF2B5EF4-FFF2-40B4-BE49-F238E27FC236}">
                <a16:creationId xmlns:a16="http://schemas.microsoft.com/office/drawing/2014/main" id="{4DBFD95C-0912-3222-EECA-8F84031BCDF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50" name="Slide Number Placeholder 5">
            <a:extLst>
              <a:ext uri="{FF2B5EF4-FFF2-40B4-BE49-F238E27FC236}">
                <a16:creationId xmlns:a16="http://schemas.microsoft.com/office/drawing/2014/main" id="{7F30B651-FA38-151D-A122-6186F222CA8C}"/>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51" name="Rectangle 50">
            <a:extLst>
              <a:ext uri="{FF2B5EF4-FFF2-40B4-BE49-F238E27FC236}">
                <a16:creationId xmlns:a16="http://schemas.microsoft.com/office/drawing/2014/main" id="{B343855C-EC70-E12C-3368-415B1AC40C1B}"/>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3529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B9D92F9-7505-2024-1DF6-10DB1241A72C}"/>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0898"/>
          <a:stretch/>
        </p:blipFill>
        <p:spPr>
          <a:xfrm>
            <a:off x="0" y="1448221"/>
            <a:ext cx="2197076" cy="3717471"/>
          </a:xfrm>
          <a:prstGeom prst="rect">
            <a:avLst/>
          </a:prstGeom>
        </p:spPr>
      </p:pic>
      <p:sp>
        <p:nvSpPr>
          <p:cNvPr id="21" name="Rectangle 20">
            <a:extLst>
              <a:ext uri="{FF2B5EF4-FFF2-40B4-BE49-F238E27FC236}">
                <a16:creationId xmlns:a16="http://schemas.microsoft.com/office/drawing/2014/main" id="{7D296A0E-AA2F-B543-BCEA-D30C665A2BA2}"/>
              </a:ext>
              <a:ext uri="{C183D7F6-B498-43B3-948B-1728B52AA6E4}">
                <adec:decorative xmlns:adec="http://schemas.microsoft.com/office/drawing/2017/decorative" val="1"/>
              </a:ext>
            </a:extLst>
          </p:cNvPr>
          <p:cNvSpPr/>
          <p:nvPr userDrawn="1"/>
        </p:nvSpPr>
        <p:spPr>
          <a:xfrm>
            <a:off x="380999" y="851548"/>
            <a:ext cx="6687981"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 uri="{C183D7F6-B498-43B3-948B-1728B52AA6E4}">
                <adec:decorative xmlns:adec="http://schemas.microsoft.com/office/drawing/2017/decorative" val="1"/>
              </a:ext>
            </a:extLst>
          </p:cNvPr>
          <p:cNvSpPr/>
          <p:nvPr userDrawn="1"/>
        </p:nvSpPr>
        <p:spPr>
          <a:xfrm>
            <a:off x="380999" y="380999"/>
            <a:ext cx="668798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9AAB6D3-CF07-3A44-F37A-9DEF7B82B56B}"/>
              </a:ext>
              <a:ext uri="{C183D7F6-B498-43B3-948B-1728B52AA6E4}">
                <adec:decorative xmlns:adec="http://schemas.microsoft.com/office/drawing/2017/decorative" val="1"/>
              </a:ext>
            </a:extLst>
          </p:cNvPr>
          <p:cNvGrpSpPr/>
          <p:nvPr userDrawn="1"/>
        </p:nvGrpSpPr>
        <p:grpSpPr>
          <a:xfrm>
            <a:off x="522515" y="505268"/>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34784" y="1059463"/>
            <a:ext cx="6008915" cy="4431932"/>
          </a:xfrm>
        </p:spPr>
        <p:txBody>
          <a:bodyPr/>
          <a:lstStyle>
            <a:lvl1pPr algn="ctr">
              <a:defRPr sz="6000"/>
            </a:lvl1pPr>
          </a:lstStyle>
          <a:p>
            <a:r>
              <a:rPr lang="en-US" dirty="0"/>
              <a:t>Click to add title</a:t>
            </a:r>
          </a:p>
        </p:txBody>
      </p:sp>
      <p:sp>
        <p:nvSpPr>
          <p:cNvPr id="31" name="Freeform: Shape 30">
            <a:extLst>
              <a:ext uri="{FF2B5EF4-FFF2-40B4-BE49-F238E27FC236}">
                <a16:creationId xmlns:a16="http://schemas.microsoft.com/office/drawing/2014/main" id="{A037F58E-633A-20EC-118A-2A3039E204FC}"/>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683E7202-D4FD-97A5-44A7-EC8436DA2BFF}"/>
              </a:ext>
              <a:ext uri="{C183D7F6-B498-43B3-948B-1728B52AA6E4}">
                <adec:decorative xmlns:adec="http://schemas.microsoft.com/office/drawing/2017/decorative" val="1"/>
              </a:ext>
            </a:extLst>
          </p:cNvPr>
          <p:cNvSpPr/>
          <p:nvPr userDrawn="1"/>
        </p:nvSpPr>
        <p:spPr>
          <a:xfrm>
            <a:off x="7453932" y="851548"/>
            <a:ext cx="4353117"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80E844-DC94-8DC4-9D32-BFCC7888727A}"/>
              </a:ext>
              <a:ext uri="{C183D7F6-B498-43B3-948B-1728B52AA6E4}">
                <adec:decorative xmlns:adec="http://schemas.microsoft.com/office/drawing/2017/decorative" val="1"/>
              </a:ext>
            </a:extLst>
          </p:cNvPr>
          <p:cNvSpPr/>
          <p:nvPr userDrawn="1"/>
        </p:nvSpPr>
        <p:spPr>
          <a:xfrm>
            <a:off x="7453932" y="380999"/>
            <a:ext cx="4353117"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90C8A32-35EB-644B-4A78-F0837BB8C9A5}"/>
              </a:ext>
              <a:ext uri="{C183D7F6-B498-43B3-948B-1728B52AA6E4}">
                <adec:decorative xmlns:adec="http://schemas.microsoft.com/office/drawing/2017/decorative" val="1"/>
              </a:ext>
            </a:extLst>
          </p:cNvPr>
          <p:cNvGrpSpPr/>
          <p:nvPr userDrawn="1"/>
        </p:nvGrpSpPr>
        <p:grpSpPr>
          <a:xfrm>
            <a:off x="7595447" y="505268"/>
            <a:ext cx="810985" cy="212272"/>
            <a:chOff x="1883229" y="800099"/>
            <a:chExt cx="810985" cy="212272"/>
          </a:xfrm>
        </p:grpSpPr>
        <p:sp>
          <p:nvSpPr>
            <p:cNvPr id="29" name="Oval 28">
              <a:extLst>
                <a:ext uri="{FF2B5EF4-FFF2-40B4-BE49-F238E27FC236}">
                  <a16:creationId xmlns:a16="http://schemas.microsoft.com/office/drawing/2014/main" id="{7D61DD85-A825-A396-2A30-039913643826}"/>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E29ECB8-2561-5C06-11F4-9DAB13E88AF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AE27364-A704-A922-E89E-C44E9040E1E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Picture Placeholder 35">
            <a:extLst>
              <a:ext uri="{FF2B5EF4-FFF2-40B4-BE49-F238E27FC236}">
                <a16:creationId xmlns:a16="http://schemas.microsoft.com/office/drawing/2014/main" id="{E5704C24-F4AD-72DA-159C-32CBFB1AFD4B}"/>
              </a:ext>
            </a:extLst>
          </p:cNvPr>
          <p:cNvSpPr>
            <a:spLocks noGrp="1"/>
          </p:cNvSpPr>
          <p:nvPr>
            <p:ph type="pic" sz="quarter" idx="18"/>
          </p:nvPr>
        </p:nvSpPr>
        <p:spPr>
          <a:xfrm>
            <a:off x="7481871" y="881363"/>
            <a:ext cx="4297680" cy="4937760"/>
          </a:xfrm>
        </p:spPr>
        <p:txBody>
          <a:bodyPr/>
          <a:lstStyle>
            <a:lvl1pPr marL="0" indent="0" algn="ctr">
              <a:buNone/>
              <a:defRPr sz="2000"/>
            </a:lvl1pPr>
          </a:lstStyle>
          <a:p>
            <a:r>
              <a:rPr lang="en-US"/>
              <a:t>Click icon to add picture</a:t>
            </a:r>
            <a:endParaRPr lang="en-US" dirty="0"/>
          </a:p>
        </p:txBody>
      </p:sp>
      <p:sp>
        <p:nvSpPr>
          <p:cNvPr id="3" name="Rectangle 2">
            <a:extLst>
              <a:ext uri="{FF2B5EF4-FFF2-40B4-BE49-F238E27FC236}">
                <a16:creationId xmlns:a16="http://schemas.microsoft.com/office/drawing/2014/main" id="{2F8B87FB-2727-2ED0-7E72-76E55BE45CAA}"/>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9C4F77E-C259-1702-5FF7-B1EF4F060EAB}"/>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BE4EF1CA-0713-F725-CD7A-054E12143376}"/>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8" name="Graphic 7">
            <a:extLst>
              <a:ext uri="{FF2B5EF4-FFF2-40B4-BE49-F238E27FC236}">
                <a16:creationId xmlns:a16="http://schemas.microsoft.com/office/drawing/2014/main" id="{C7C27500-80A5-ACE3-E5FE-30B63950C8C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42011" y="6405154"/>
            <a:ext cx="274320" cy="274320"/>
          </a:xfrm>
          <a:prstGeom prst="rect">
            <a:avLst/>
          </a:prstGeom>
        </p:spPr>
      </p:pic>
      <p:pic>
        <p:nvPicPr>
          <p:cNvPr id="11" name="Graphic 10">
            <a:extLst>
              <a:ext uri="{FF2B5EF4-FFF2-40B4-BE49-F238E27FC236}">
                <a16:creationId xmlns:a16="http://schemas.microsoft.com/office/drawing/2014/main" id="{06256C1F-A548-F457-2753-E96A83E5E1B3}"/>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168948" y="6405154"/>
            <a:ext cx="274320" cy="274320"/>
          </a:xfrm>
          <a:prstGeom prst="rect">
            <a:avLst/>
          </a:prstGeom>
        </p:spPr>
      </p:pic>
      <p:pic>
        <p:nvPicPr>
          <p:cNvPr id="12" name="Graphic 11">
            <a:extLst>
              <a:ext uri="{FF2B5EF4-FFF2-40B4-BE49-F238E27FC236}">
                <a16:creationId xmlns:a16="http://schemas.microsoft.com/office/drawing/2014/main" id="{797F79C1-FB83-AC51-70F8-8E7305F7C8E1}"/>
              </a:ext>
              <a:ext uri="{C183D7F6-B498-43B3-948B-1728B52AA6E4}">
                <adec:decorative xmlns:adec="http://schemas.microsoft.com/office/drawing/2017/decorative" val="1"/>
              </a:ext>
            </a:extLst>
          </p:cNvPr>
          <p:cNvPicPr>
            <a:picLocks noChangeAspect="1"/>
          </p:cNvPicPr>
          <p:nvPr userDrawn="1"/>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13558" t="13558" r="13558" b="13558"/>
          <a:stretch/>
        </p:blipFill>
        <p:spPr>
          <a:xfrm>
            <a:off x="8795884" y="6405154"/>
            <a:ext cx="274320" cy="274320"/>
          </a:xfrm>
          <a:prstGeom prst="rect">
            <a:avLst/>
          </a:prstGeom>
        </p:spPr>
      </p:pic>
      <p:sp>
        <p:nvSpPr>
          <p:cNvPr id="15" name="Slide Number Placeholder 5">
            <a:extLst>
              <a:ext uri="{FF2B5EF4-FFF2-40B4-BE49-F238E27FC236}">
                <a16:creationId xmlns:a16="http://schemas.microsoft.com/office/drawing/2014/main" id="{BBDD93F0-5136-93CB-0125-942AA638272F}"/>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16" name="Rectangle 15">
            <a:extLst>
              <a:ext uri="{FF2B5EF4-FFF2-40B4-BE49-F238E27FC236}">
                <a16:creationId xmlns:a16="http://schemas.microsoft.com/office/drawing/2014/main" id="{1FE7A212-2920-1971-09FB-8F2CF45120D7}"/>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104480642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B9D92F9-7505-2024-1DF6-10DB1241A72C}"/>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0898"/>
          <a:stretch/>
        </p:blipFill>
        <p:spPr>
          <a:xfrm>
            <a:off x="0" y="1448221"/>
            <a:ext cx="2197076" cy="3717471"/>
          </a:xfrm>
          <a:prstGeom prst="rect">
            <a:avLst/>
          </a:prstGeom>
        </p:spPr>
      </p:pic>
      <p:sp>
        <p:nvSpPr>
          <p:cNvPr id="21" name="Rectangle 20">
            <a:extLst>
              <a:ext uri="{FF2B5EF4-FFF2-40B4-BE49-F238E27FC236}">
                <a16:creationId xmlns:a16="http://schemas.microsoft.com/office/drawing/2014/main" id="{7D296A0E-AA2F-B543-BCEA-D30C665A2BA2}"/>
              </a:ext>
              <a:ext uri="{C183D7F6-B498-43B3-948B-1728B52AA6E4}">
                <adec:decorative xmlns:adec="http://schemas.microsoft.com/office/drawing/2017/decorative" val="1"/>
              </a:ext>
            </a:extLst>
          </p:cNvPr>
          <p:cNvSpPr/>
          <p:nvPr userDrawn="1"/>
        </p:nvSpPr>
        <p:spPr>
          <a:xfrm>
            <a:off x="380999" y="851548"/>
            <a:ext cx="6687981"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Rectangle 21">
            <a:extLst>
              <a:ext uri="{FF2B5EF4-FFF2-40B4-BE49-F238E27FC236}">
                <a16:creationId xmlns:a16="http://schemas.microsoft.com/office/drawing/2014/main" id="{FF4E35C9-2754-CF70-29E7-27AC12CE482E}"/>
              </a:ext>
              <a:ext uri="{C183D7F6-B498-43B3-948B-1728B52AA6E4}">
                <adec:decorative xmlns:adec="http://schemas.microsoft.com/office/drawing/2017/decorative" val="1"/>
              </a:ext>
            </a:extLst>
          </p:cNvPr>
          <p:cNvSpPr/>
          <p:nvPr userDrawn="1"/>
        </p:nvSpPr>
        <p:spPr>
          <a:xfrm>
            <a:off x="380999" y="380999"/>
            <a:ext cx="668798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9AAB6D3-CF07-3A44-F37A-9DEF7B82B56B}"/>
              </a:ext>
              <a:ext uri="{C183D7F6-B498-43B3-948B-1728B52AA6E4}">
                <adec:decorative xmlns:adec="http://schemas.microsoft.com/office/drawing/2017/decorative" val="1"/>
              </a:ext>
            </a:extLst>
          </p:cNvPr>
          <p:cNvGrpSpPr/>
          <p:nvPr userDrawn="1"/>
        </p:nvGrpSpPr>
        <p:grpSpPr>
          <a:xfrm>
            <a:off x="522515" y="505268"/>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5644" y="841808"/>
            <a:ext cx="6712153" cy="4012867"/>
          </a:xfrm>
        </p:spPr>
        <p:txBody>
          <a:bodyPr anchor="ctr"/>
          <a:lstStyle>
            <a:lvl1pPr algn="ctr">
              <a:defRPr sz="5400"/>
            </a:lvl1pPr>
          </a:lstStyle>
          <a:p>
            <a:r>
              <a:rPr lang="en-US" dirty="0"/>
              <a:t>Click to add title</a:t>
            </a:r>
          </a:p>
        </p:txBody>
      </p:sp>
      <p:sp>
        <p:nvSpPr>
          <p:cNvPr id="3" name="Rectangle: Rounded Corners 2">
            <a:extLst>
              <a:ext uri="{FF2B5EF4-FFF2-40B4-BE49-F238E27FC236}">
                <a16:creationId xmlns:a16="http://schemas.microsoft.com/office/drawing/2014/main" id="{A63774F2-22B6-2050-1FA9-905E2B2B5FD4}"/>
              </a:ext>
              <a:ext uri="{C183D7F6-B498-43B3-948B-1728B52AA6E4}">
                <adec:decorative xmlns:adec="http://schemas.microsoft.com/office/drawing/2017/decorative" val="1"/>
              </a:ext>
            </a:extLst>
          </p:cNvPr>
          <p:cNvSpPr/>
          <p:nvPr userDrawn="1"/>
        </p:nvSpPr>
        <p:spPr>
          <a:xfrm>
            <a:off x="720532" y="4854677"/>
            <a:ext cx="6008915" cy="652923"/>
          </a:xfrm>
          <a:prstGeom prst="roundRect">
            <a:avLst>
              <a:gd name="adj" fmla="val 50000"/>
            </a:avLst>
          </a:prstGeom>
          <a:solidFill>
            <a:schemeClr val="accent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D406CD66-4AAA-6429-2E99-B4514373C2AE}"/>
              </a:ext>
            </a:extLst>
          </p:cNvPr>
          <p:cNvSpPr>
            <a:spLocks noGrp="1"/>
          </p:cNvSpPr>
          <p:nvPr>
            <p:ph type="subTitle" idx="1" hasCustomPrompt="1"/>
          </p:nvPr>
        </p:nvSpPr>
        <p:spPr>
          <a:xfrm>
            <a:off x="734784" y="4854677"/>
            <a:ext cx="6008915" cy="652923"/>
          </a:xfrm>
        </p:spPr>
        <p:txBody>
          <a:bodyPr anchor="ct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1" name="Freeform: Shape 30">
            <a:extLst>
              <a:ext uri="{FF2B5EF4-FFF2-40B4-BE49-F238E27FC236}">
                <a16:creationId xmlns:a16="http://schemas.microsoft.com/office/drawing/2014/main" id="{A037F58E-633A-20EC-118A-2A3039E204FC}"/>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683E7202-D4FD-97A5-44A7-EC8436DA2BFF}"/>
              </a:ext>
              <a:ext uri="{C183D7F6-B498-43B3-948B-1728B52AA6E4}">
                <adec:decorative xmlns:adec="http://schemas.microsoft.com/office/drawing/2017/decorative" val="1"/>
              </a:ext>
            </a:extLst>
          </p:cNvPr>
          <p:cNvSpPr/>
          <p:nvPr userDrawn="1"/>
        </p:nvSpPr>
        <p:spPr>
          <a:xfrm>
            <a:off x="7453932" y="851548"/>
            <a:ext cx="4353117"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80E844-DC94-8DC4-9D32-BFCC7888727A}"/>
              </a:ext>
              <a:ext uri="{C183D7F6-B498-43B3-948B-1728B52AA6E4}">
                <adec:decorative xmlns:adec="http://schemas.microsoft.com/office/drawing/2017/decorative" val="1"/>
              </a:ext>
            </a:extLst>
          </p:cNvPr>
          <p:cNvSpPr/>
          <p:nvPr userDrawn="1"/>
        </p:nvSpPr>
        <p:spPr>
          <a:xfrm>
            <a:off x="7453932" y="380999"/>
            <a:ext cx="4353117"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90C8A32-35EB-644B-4A78-F0837BB8C9A5}"/>
              </a:ext>
              <a:ext uri="{C183D7F6-B498-43B3-948B-1728B52AA6E4}">
                <adec:decorative xmlns:adec="http://schemas.microsoft.com/office/drawing/2017/decorative" val="1"/>
              </a:ext>
            </a:extLst>
          </p:cNvPr>
          <p:cNvGrpSpPr/>
          <p:nvPr userDrawn="1"/>
        </p:nvGrpSpPr>
        <p:grpSpPr>
          <a:xfrm>
            <a:off x="7595447" y="505268"/>
            <a:ext cx="810985" cy="212272"/>
            <a:chOff x="1883229" y="800099"/>
            <a:chExt cx="810985" cy="212272"/>
          </a:xfrm>
        </p:grpSpPr>
        <p:sp>
          <p:nvSpPr>
            <p:cNvPr id="29" name="Oval 28">
              <a:extLst>
                <a:ext uri="{FF2B5EF4-FFF2-40B4-BE49-F238E27FC236}">
                  <a16:creationId xmlns:a16="http://schemas.microsoft.com/office/drawing/2014/main" id="{7D61DD85-A825-A396-2A30-039913643826}"/>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E29ECB8-2561-5C06-11F4-9DAB13E88AF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AE27364-A704-A922-E89E-C44E9040E1E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Picture Placeholder 35">
            <a:extLst>
              <a:ext uri="{FF2B5EF4-FFF2-40B4-BE49-F238E27FC236}">
                <a16:creationId xmlns:a16="http://schemas.microsoft.com/office/drawing/2014/main" id="{E5704C24-F4AD-72DA-159C-32CBFB1AFD4B}"/>
              </a:ext>
            </a:extLst>
          </p:cNvPr>
          <p:cNvSpPr>
            <a:spLocks noGrp="1"/>
          </p:cNvSpPr>
          <p:nvPr>
            <p:ph type="pic" sz="quarter" idx="18"/>
          </p:nvPr>
        </p:nvSpPr>
        <p:spPr>
          <a:xfrm>
            <a:off x="7466631" y="859509"/>
            <a:ext cx="4324485" cy="4983480"/>
          </a:xfrm>
        </p:spPr>
        <p:txBody>
          <a:bodyPr/>
          <a:lstStyle>
            <a:lvl1pPr marL="0" indent="0" algn="ctr">
              <a:buNone/>
              <a:defRPr sz="2000"/>
            </a:lvl1pPr>
          </a:lstStyle>
          <a:p>
            <a:r>
              <a:rPr lang="en-US"/>
              <a:t>Click icon to add picture</a:t>
            </a:r>
            <a:endParaRPr lang="en-US" dirty="0"/>
          </a:p>
        </p:txBody>
      </p:sp>
      <p:sp>
        <p:nvSpPr>
          <p:cNvPr id="7" name="Rectangle 6">
            <a:extLst>
              <a:ext uri="{FF2B5EF4-FFF2-40B4-BE49-F238E27FC236}">
                <a16:creationId xmlns:a16="http://schemas.microsoft.com/office/drawing/2014/main" id="{579CD2F2-6C1D-5B8C-C5CF-40222BAE8609}"/>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B216551A-8E0E-2E51-2D2F-BD765A674C3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B612F406-221C-DFC9-5B2E-A6B4A06FF4C7}"/>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12" name="Graphic 11">
            <a:extLst>
              <a:ext uri="{FF2B5EF4-FFF2-40B4-BE49-F238E27FC236}">
                <a16:creationId xmlns:a16="http://schemas.microsoft.com/office/drawing/2014/main" id="{A08FB81D-7980-C91F-E68F-CA152DB4AD8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42011" y="6405154"/>
            <a:ext cx="274320" cy="274320"/>
          </a:xfrm>
          <a:prstGeom prst="rect">
            <a:avLst/>
          </a:prstGeom>
        </p:spPr>
      </p:pic>
      <p:pic>
        <p:nvPicPr>
          <p:cNvPr id="15" name="Graphic 14">
            <a:extLst>
              <a:ext uri="{FF2B5EF4-FFF2-40B4-BE49-F238E27FC236}">
                <a16:creationId xmlns:a16="http://schemas.microsoft.com/office/drawing/2014/main" id="{C790F93D-BC22-F46A-6921-21123743493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168948" y="6405154"/>
            <a:ext cx="274320" cy="274320"/>
          </a:xfrm>
          <a:prstGeom prst="rect">
            <a:avLst/>
          </a:prstGeom>
        </p:spPr>
      </p:pic>
      <p:pic>
        <p:nvPicPr>
          <p:cNvPr id="16" name="Graphic 15">
            <a:extLst>
              <a:ext uri="{FF2B5EF4-FFF2-40B4-BE49-F238E27FC236}">
                <a16:creationId xmlns:a16="http://schemas.microsoft.com/office/drawing/2014/main" id="{CBA151EE-A96C-A1AB-6996-3FF8F8AFA1D2}"/>
              </a:ext>
              <a:ext uri="{C183D7F6-B498-43B3-948B-1728B52AA6E4}">
                <adec:decorative xmlns:adec="http://schemas.microsoft.com/office/drawing/2017/decorative" val="1"/>
              </a:ext>
            </a:extLst>
          </p:cNvPr>
          <p:cNvPicPr>
            <a:picLocks noChangeAspect="1"/>
          </p:cNvPicPr>
          <p:nvPr userDrawn="1"/>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13558" t="13558" r="13558" b="13558"/>
          <a:stretch/>
        </p:blipFill>
        <p:spPr>
          <a:xfrm>
            <a:off x="8795884" y="6405154"/>
            <a:ext cx="274320" cy="274320"/>
          </a:xfrm>
          <a:prstGeom prst="rect">
            <a:avLst/>
          </a:prstGeom>
        </p:spPr>
      </p:pic>
      <p:sp>
        <p:nvSpPr>
          <p:cNvPr id="33" name="Slide Number Placeholder 5">
            <a:extLst>
              <a:ext uri="{FF2B5EF4-FFF2-40B4-BE49-F238E27FC236}">
                <a16:creationId xmlns:a16="http://schemas.microsoft.com/office/drawing/2014/main" id="{0FBE0826-C479-F9B2-BE8C-B31F4CD98E4C}"/>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34" name="Rectangle 33">
            <a:extLst>
              <a:ext uri="{FF2B5EF4-FFF2-40B4-BE49-F238E27FC236}">
                <a16:creationId xmlns:a16="http://schemas.microsoft.com/office/drawing/2014/main" id="{62278FC6-6AA7-8092-6593-32685312359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38392265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troduction">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BA79ADB4-793B-694B-0F44-63AED5A3B60F}"/>
              </a:ext>
            </a:extLst>
          </p:cNvPr>
          <p:cNvSpPr>
            <a:spLocks noGrp="1"/>
          </p:cNvSpPr>
          <p:nvPr>
            <p:ph type="title" hasCustomPrompt="1"/>
          </p:nvPr>
        </p:nvSpPr>
        <p:spPr>
          <a:xfrm>
            <a:off x="641350" y="530572"/>
            <a:ext cx="10907016" cy="1162882"/>
          </a:xfrm>
        </p:spPr>
        <p:txBody>
          <a:bodyPr tIns="182880"/>
          <a:lstStyle>
            <a:lvl1pPr algn="l">
              <a:defRPr sz="3200"/>
            </a:lvl1pPr>
          </a:lstStyle>
          <a:p>
            <a:r>
              <a:rPr lang="en-US" dirty="0"/>
              <a:t>Click to 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641350" y="1917700"/>
            <a:ext cx="10907016" cy="3340099"/>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874C63F8-081B-3D1E-1EC2-A59B7627A0FF}"/>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B6F8D9-3C25-DDB8-6C45-D06BF5D837DD}"/>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BA069417-406B-7583-F175-EE9B3830EE82}"/>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11" name="Graphic 10">
            <a:extLst>
              <a:ext uri="{FF2B5EF4-FFF2-40B4-BE49-F238E27FC236}">
                <a16:creationId xmlns:a16="http://schemas.microsoft.com/office/drawing/2014/main" id="{8DDC80A3-1127-C309-CCCF-459D4B365B0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2" name="Graphic 11">
            <a:extLst>
              <a:ext uri="{FF2B5EF4-FFF2-40B4-BE49-F238E27FC236}">
                <a16:creationId xmlns:a16="http://schemas.microsoft.com/office/drawing/2014/main" id="{A7D4C341-6443-CB24-41AE-09E84AA6E8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3" name="Graphic 12">
            <a:extLst>
              <a:ext uri="{FF2B5EF4-FFF2-40B4-BE49-F238E27FC236}">
                <a16:creationId xmlns:a16="http://schemas.microsoft.com/office/drawing/2014/main" id="{553FCF92-6C55-D212-BCA4-51709D62AC13}"/>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6" name="Slide Number Placeholder 5">
            <a:extLst>
              <a:ext uri="{FF2B5EF4-FFF2-40B4-BE49-F238E27FC236}">
                <a16:creationId xmlns:a16="http://schemas.microsoft.com/office/drawing/2014/main" id="{25EF7369-613A-D7D3-3478-17904CF31D29}"/>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17" name="Rectangle 16">
            <a:extLst>
              <a:ext uri="{FF2B5EF4-FFF2-40B4-BE49-F238E27FC236}">
                <a16:creationId xmlns:a16="http://schemas.microsoft.com/office/drawing/2014/main" id="{72B5CA49-A7D8-662B-28C7-95B7B7AD441B}"/>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1705993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8795658" cy="5475954"/>
              <a:chOff x="1466850" y="380320"/>
              <a:chExt cx="9258300" cy="5763985"/>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626326" y="1224098"/>
            <a:ext cx="8939349" cy="3717472"/>
          </a:xfrm>
        </p:spPr>
        <p:txBody>
          <a:bodyPr anchor="ctr">
            <a:noAutofit/>
          </a:bodyPr>
          <a:lstStyle>
            <a:lvl1pPr algn="ctr">
              <a:defRPr sz="6000"/>
            </a:lvl1pPr>
          </a:lstStyle>
          <a:p>
            <a:r>
              <a:rPr lang="en-US" dirty="0"/>
              <a:t>Click to add title</a:t>
            </a:r>
          </a:p>
        </p:txBody>
      </p:sp>
      <p:sp>
        <p:nvSpPr>
          <p:cNvPr id="13" name="Rectangle: Rounded Corners 12">
            <a:extLst>
              <a:ext uri="{FF2B5EF4-FFF2-40B4-BE49-F238E27FC236}">
                <a16:creationId xmlns:a16="http://schemas.microsoft.com/office/drawing/2014/main" id="{CB0A1C84-853A-628A-A9BA-CA6C9B1A535E}"/>
              </a:ext>
              <a:ext uri="{C183D7F6-B498-43B3-948B-1728B52AA6E4}">
                <adec:decorative xmlns:adec="http://schemas.microsoft.com/office/drawing/2017/decorative" val="1"/>
              </a:ext>
            </a:extLst>
          </p:cNvPr>
          <p:cNvSpPr/>
          <p:nvPr userDrawn="1"/>
        </p:nvSpPr>
        <p:spPr>
          <a:xfrm>
            <a:off x="2460173" y="5017288"/>
            <a:ext cx="7271656" cy="652923"/>
          </a:xfrm>
          <a:prstGeom prst="roundRect">
            <a:avLst>
              <a:gd name="adj" fmla="val 50000"/>
            </a:avLst>
          </a:prstGeom>
          <a:solidFill>
            <a:schemeClr val="accent6"/>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2460171" y="5017288"/>
            <a:ext cx="7271657" cy="652923"/>
          </a:xfrm>
        </p:spPr>
        <p:txBody>
          <a:bodyPr anchor="ct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userDrawn="1"/>
        </p:nvSpPr>
        <p:spPr>
          <a:xfrm>
            <a:off x="6233416" y="1933575"/>
            <a:ext cx="5312664"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userDrawn="1"/>
        </p:nvSpPr>
        <p:spPr>
          <a:xfrm>
            <a:off x="641350" y="1933575"/>
            <a:ext cx="5314950" cy="3661683"/>
          </a:xfrm>
          <a:prstGeom prst="roundRect">
            <a:avLst>
              <a:gd name="adj" fmla="val 9932"/>
            </a:avLst>
          </a:prstGeom>
          <a:solidFill>
            <a:schemeClr val="accent5">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AB85A72-D42C-6248-9886-01A284D0AE4C}"/>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10" name="Rectangle 9">
            <a:extLst>
              <a:ext uri="{FF2B5EF4-FFF2-40B4-BE49-F238E27FC236}">
                <a16:creationId xmlns:a16="http://schemas.microsoft.com/office/drawing/2014/main" id="{A0C8E618-75F9-458D-3A62-1F2682AD94FB}"/>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417590-A410-1B88-C23B-74EA0E7EA5A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20C0BEF1-6AFB-D9F2-2B8C-DF15558CAB57}"/>
              </a:ext>
            </a:extLst>
          </p:cNvPr>
          <p:cNvSpPr>
            <a:spLocks noGrp="1"/>
          </p:cNvSpPr>
          <p:nvPr>
            <p:ph sz="half" idx="14" hasCustomPrompt="1"/>
          </p:nvPr>
        </p:nvSpPr>
        <p:spPr>
          <a:xfrm>
            <a:off x="888999" y="2343150"/>
            <a:ext cx="4873446" cy="2994868"/>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F9B32CC6-748C-4CAB-2EAB-F498EBD8B32C}"/>
              </a:ext>
            </a:extLst>
          </p:cNvPr>
          <p:cNvSpPr>
            <a:spLocks noGrp="1"/>
          </p:cNvSpPr>
          <p:nvPr>
            <p:ph sz="half" idx="15" hasCustomPrompt="1"/>
          </p:nvPr>
        </p:nvSpPr>
        <p:spPr>
          <a:xfrm>
            <a:off x="6496321" y="2343150"/>
            <a:ext cx="4873446" cy="2990850"/>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95B39729-974D-AA19-321C-259F9E677498}"/>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15" name="Graphic 14">
            <a:extLst>
              <a:ext uri="{FF2B5EF4-FFF2-40B4-BE49-F238E27FC236}">
                <a16:creationId xmlns:a16="http://schemas.microsoft.com/office/drawing/2014/main" id="{D0225ACC-FFD9-6B8F-F487-1D67910EA85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7" name="Graphic 16">
            <a:extLst>
              <a:ext uri="{FF2B5EF4-FFF2-40B4-BE49-F238E27FC236}">
                <a16:creationId xmlns:a16="http://schemas.microsoft.com/office/drawing/2014/main" id="{61D0E68D-DD6F-159D-E995-52C3D7D5EAA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8" name="Graphic 17">
            <a:extLst>
              <a:ext uri="{FF2B5EF4-FFF2-40B4-BE49-F238E27FC236}">
                <a16:creationId xmlns:a16="http://schemas.microsoft.com/office/drawing/2014/main" id="{FB0E3525-56EE-84A4-2487-4BBC37B43DF1}"/>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9" name="Slide Number Placeholder 5">
            <a:extLst>
              <a:ext uri="{FF2B5EF4-FFF2-40B4-BE49-F238E27FC236}">
                <a16:creationId xmlns:a16="http://schemas.microsoft.com/office/drawing/2014/main" id="{3F9CA93E-AA01-748E-065E-20F3E1A1A058}"/>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0" name="Rectangle 19">
            <a:extLst>
              <a:ext uri="{FF2B5EF4-FFF2-40B4-BE49-F238E27FC236}">
                <a16:creationId xmlns:a16="http://schemas.microsoft.com/office/drawing/2014/main" id="{0043D476-B609-7D5A-A9DF-7D73B31B13A5}"/>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43089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userDrawn="1"/>
        </p:nvSpPr>
        <p:spPr>
          <a:xfrm>
            <a:off x="8124824" y="1933575"/>
            <a:ext cx="3421255"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userDrawn="1"/>
        </p:nvSpPr>
        <p:spPr>
          <a:xfrm>
            <a:off x="641349" y="1933575"/>
            <a:ext cx="7174103" cy="3661683"/>
          </a:xfrm>
          <a:prstGeom prst="roundRect">
            <a:avLst>
              <a:gd name="adj" fmla="val 9932"/>
            </a:avLst>
          </a:prstGeom>
          <a:solidFill>
            <a:schemeClr val="accent3">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8533775-BAF7-CC9D-D6AD-AD60D3BA94FD}"/>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888998" y="2343150"/>
            <a:ext cx="6762631" cy="2994868"/>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EEF67B58-AA53-B48D-DD97-72B3116B22D2}"/>
              </a:ext>
            </a:extLst>
          </p:cNvPr>
          <p:cNvSpPr>
            <a:spLocks noGrp="1"/>
          </p:cNvSpPr>
          <p:nvPr>
            <p:ph sz="half" idx="13" hasCustomPrompt="1"/>
          </p:nvPr>
        </p:nvSpPr>
        <p:spPr>
          <a:xfrm>
            <a:off x="8296275" y="2343150"/>
            <a:ext cx="3062967" cy="2990850"/>
          </a:xfrm>
        </p:spPr>
        <p:txBody>
          <a:bodyPr/>
          <a:lstStyle>
            <a:lvl1pPr>
              <a:lnSpc>
                <a:spcPts val="1900"/>
              </a:lnSpc>
              <a:defRPr sz="1800"/>
            </a:lvl1pPr>
            <a:lvl2pPr>
              <a:lnSpc>
                <a:spcPts val="1900"/>
              </a:lnSpc>
              <a:defRPr sz="1800"/>
            </a:lvl2pPr>
            <a:lvl3pPr>
              <a:lnSpc>
                <a:spcPts val="1900"/>
              </a:lnSpc>
              <a:defRPr sz="1800"/>
            </a:lvl3pPr>
            <a:lvl4pPr>
              <a:lnSpc>
                <a:spcPts val="1900"/>
              </a:lnSpc>
              <a:defRPr sz="1800"/>
            </a:lvl4pPr>
            <a:lvl5pPr>
              <a:lnSpc>
                <a:spcPts val="19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7E94BBE0-379D-0165-CAC7-1F8B11D76D17}"/>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202F7C8-DEF9-7613-2C2E-1BE67CDD0A47}"/>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60EE65A-711D-F38D-9188-D4EAE00310C9}"/>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pic>
        <p:nvPicPr>
          <p:cNvPr id="18" name="Graphic 17">
            <a:extLst>
              <a:ext uri="{FF2B5EF4-FFF2-40B4-BE49-F238E27FC236}">
                <a16:creationId xmlns:a16="http://schemas.microsoft.com/office/drawing/2014/main" id="{528D3B9C-A39A-B7F4-9EF1-8DACD6392DB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9" name="Graphic 18">
            <a:extLst>
              <a:ext uri="{FF2B5EF4-FFF2-40B4-BE49-F238E27FC236}">
                <a16:creationId xmlns:a16="http://schemas.microsoft.com/office/drawing/2014/main" id="{025BC426-76D2-E6A7-7ACC-B430676DC17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20" name="Graphic 19">
            <a:extLst>
              <a:ext uri="{FF2B5EF4-FFF2-40B4-BE49-F238E27FC236}">
                <a16:creationId xmlns:a16="http://schemas.microsoft.com/office/drawing/2014/main" id="{BEC2F84A-080B-721D-C47A-BA27BCE90CA7}"/>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1" name="Slide Number Placeholder 5">
            <a:extLst>
              <a:ext uri="{FF2B5EF4-FFF2-40B4-BE49-F238E27FC236}">
                <a16:creationId xmlns:a16="http://schemas.microsoft.com/office/drawing/2014/main" id="{AEAD915F-02B9-E376-AEE8-C9188A70E1AA}"/>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2" name="Rectangle 21">
            <a:extLst>
              <a:ext uri="{FF2B5EF4-FFF2-40B4-BE49-F238E27FC236}">
                <a16:creationId xmlns:a16="http://schemas.microsoft.com/office/drawing/2014/main" id="{2991E374-28A1-DAB0-74F1-E14DD473374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93546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641349" y="403224"/>
            <a:ext cx="5946389" cy="2219552"/>
          </a:xfrm>
        </p:spPr>
        <p:txBody>
          <a:bodyPr anchor="b"/>
          <a:lstStyle>
            <a:lvl1pPr>
              <a:defRPr sz="3200"/>
            </a:lvl1pPr>
          </a:lstStyle>
          <a:p>
            <a:r>
              <a:rPr lang="en-US" dirty="0"/>
              <a:t>Click to 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641349" y="2884714"/>
            <a:ext cx="5946389" cy="1997530"/>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 name="Rectangle 8">
            <a:extLst>
              <a:ext uri="{FF2B5EF4-FFF2-40B4-BE49-F238E27FC236}">
                <a16:creationId xmlns:a16="http://schemas.microsoft.com/office/drawing/2014/main" id="{8208C6DE-C3F7-D9D8-5020-CC917762A357}"/>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AD6D2E6-00C3-DFC4-E3CC-F7667A4CF42A}"/>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1250816-70E6-472B-5427-B70F068971C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28" name="Graphic 27">
            <a:extLst>
              <a:ext uri="{FF2B5EF4-FFF2-40B4-BE49-F238E27FC236}">
                <a16:creationId xmlns:a16="http://schemas.microsoft.com/office/drawing/2014/main" id="{843018F2-43DC-265A-AC49-91D41C8BF00C}"/>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29" name="Graphic 28">
            <a:extLst>
              <a:ext uri="{FF2B5EF4-FFF2-40B4-BE49-F238E27FC236}">
                <a16:creationId xmlns:a16="http://schemas.microsoft.com/office/drawing/2014/main" id="{42402DB9-1860-2811-AF1D-2D4273F21768}"/>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5" name="Picture Placeholder 4">
            <a:extLst>
              <a:ext uri="{FF2B5EF4-FFF2-40B4-BE49-F238E27FC236}">
                <a16:creationId xmlns:a16="http://schemas.microsoft.com/office/drawing/2014/main" id="{62D499E7-F68F-77A3-7384-16F7358B1FAF}"/>
              </a:ext>
            </a:extLst>
          </p:cNvPr>
          <p:cNvSpPr>
            <a:spLocks noGrp="1"/>
          </p:cNvSpPr>
          <p:nvPr>
            <p:ph type="pic" sz="quarter" idx="11"/>
          </p:nvPr>
        </p:nvSpPr>
        <p:spPr>
          <a:xfrm>
            <a:off x="7377033" y="1809865"/>
            <a:ext cx="3520440" cy="3063240"/>
          </a:xfrm>
          <a:ln w="38100">
            <a:noFill/>
          </a:ln>
        </p:spPr>
        <p:txBody>
          <a:bodyPr/>
          <a:lstStyle>
            <a:lvl1pPr marL="0" indent="0" algn="ctr">
              <a:buNone/>
              <a:defRPr sz="2000"/>
            </a:lvl1pPr>
          </a:lstStyle>
          <a:p>
            <a:r>
              <a:rPr lang="en-US"/>
              <a:t>Click icon to add picture</a:t>
            </a:r>
            <a:endParaRPr lang="en-US" dirty="0"/>
          </a:p>
        </p:txBody>
      </p:sp>
      <p:sp>
        <p:nvSpPr>
          <p:cNvPr id="12" name="Date Placeholder 3">
            <a:extLst>
              <a:ext uri="{FF2B5EF4-FFF2-40B4-BE49-F238E27FC236}">
                <a16:creationId xmlns:a16="http://schemas.microsoft.com/office/drawing/2014/main" id="{3215DAD2-571F-6D7B-15E5-224268BDE287}"/>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B8B865-6043-45BC-B48D-1676CB43D17A}" type="datetime1">
              <a:rPr lang="en-US" smtClean="0"/>
              <a:pPr/>
              <a:t>2/3/2026</a:t>
            </a:fld>
            <a:endParaRPr lang="en-US" dirty="0"/>
          </a:p>
        </p:txBody>
      </p:sp>
      <p:sp>
        <p:nvSpPr>
          <p:cNvPr id="31" name="Rectangle 30">
            <a:extLst>
              <a:ext uri="{FF2B5EF4-FFF2-40B4-BE49-F238E27FC236}">
                <a16:creationId xmlns:a16="http://schemas.microsoft.com/office/drawing/2014/main" id="{FE724EE9-07D6-911A-3D7F-82EBAF5605E3}"/>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
        <p:nvSpPr>
          <p:cNvPr id="30" name="Slide Number Placeholder 5">
            <a:extLst>
              <a:ext uri="{FF2B5EF4-FFF2-40B4-BE49-F238E27FC236}">
                <a16:creationId xmlns:a16="http://schemas.microsoft.com/office/drawing/2014/main" id="{6DE1CF9C-D85F-CED5-1FFF-902538AAD6D5}"/>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0362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D8EA3-B846-4160-95E9-486302147031}" type="datetime1">
              <a:rPr lang="en-US" smtClean="0"/>
              <a:t>2/3/2026</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1" r:id="rId1"/>
    <p:sldLayoutId id="2147483680" r:id="rId2"/>
    <p:sldLayoutId id="2147483672" r:id="rId3"/>
    <p:sldLayoutId id="2147483673" r:id="rId4"/>
    <p:sldLayoutId id="2147483674" r:id="rId5"/>
    <p:sldLayoutId id="2147483649" r:id="rId6"/>
    <p:sldLayoutId id="2147483675" r:id="rId7"/>
    <p:sldLayoutId id="2147483676" r:id="rId8"/>
    <p:sldLayoutId id="2147483664" r:id="rId9"/>
    <p:sldLayoutId id="2147483677" r:id="rId10"/>
    <p:sldLayoutId id="2147483678" r:id="rId11"/>
    <p:sldLayoutId id="2147483681" r:id="rId12"/>
    <p:sldLayoutId id="2147483679" r:id="rId13"/>
    <p:sldLayoutId id="2147483662" r:id="rId14"/>
    <p:sldLayoutId id="2147483655" r:id="rId15"/>
    <p:sldLayoutId id="2147483682" r:id="rId16"/>
    <p:sldLayoutId id="2147483683" r:id="rId17"/>
    <p:sldLayoutId id="2147483684" r:id="rId18"/>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video" Target="https://www.youtube.com/embed/UhJjlEMNTKw?feature=oembed" TargetMode="Externa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rdsic.edu.vn/blog/blog-4/memory-vi-cb.html"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video" Target="https://www.youtube.com/embed/-s8DAtaMyZE?feature=oembed" TargetMode="Externa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video" Target="https://www.youtube.com/embed/sWOz6F0IiG4?feature=oembed" TargetMode="Externa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video" Target="https://www.youtube.com/embed/PB2OegI6wvI?feature=oembed" TargetMode="Externa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interestingengineering.com/culture/the-internet-of-senses-any-flavor-you-want"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pxhere.com/en/photo/65456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alphaModFix amt="8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839686" y="1209643"/>
            <a:ext cx="8508273" cy="4968000"/>
          </a:xfrm>
        </p:spPr>
        <p:txBody>
          <a:bodyPr/>
          <a:lstStyle/>
          <a:p>
            <a:r>
              <a:rPr lang="en-US" dirty="0"/>
              <a:t>Chapter 8 - Memory</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BDF6-DA18-4B0D-8419-E6C510C75E45}"/>
              </a:ext>
            </a:extLst>
          </p:cNvPr>
          <p:cNvSpPr>
            <a:spLocks noGrp="1"/>
          </p:cNvSpPr>
          <p:nvPr>
            <p:ph type="title" idx="4294967295"/>
          </p:nvPr>
        </p:nvSpPr>
        <p:spPr>
          <a:xfrm>
            <a:off x="308610" y="545465"/>
            <a:ext cx="11109960" cy="847725"/>
          </a:xfrm>
        </p:spPr>
        <p:txBody>
          <a:bodyPr/>
          <a:lstStyle/>
          <a:p>
            <a:r>
              <a:rPr lang="en-US" dirty="0"/>
              <a:t>Visualizing Long-Term Memory</a:t>
            </a:r>
          </a:p>
        </p:txBody>
      </p:sp>
      <p:pic>
        <p:nvPicPr>
          <p:cNvPr id="6" name="Online Media 5" title="Long Term Memory Scene | INSIDE OUT (2015) Movie CLIP HD">
            <a:hlinkClick r:id="" action="ppaction://media"/>
            <a:extLst>
              <a:ext uri="{FF2B5EF4-FFF2-40B4-BE49-F238E27FC236}">
                <a16:creationId xmlns:a16="http://schemas.microsoft.com/office/drawing/2014/main" id="{5CAD2E1A-A402-C598-CF5C-7852F2501C9D}"/>
              </a:ext>
            </a:extLst>
          </p:cNvPr>
          <p:cNvPicPr>
            <a:picLocks noGrp="1" noRot="1" noChangeAspect="1"/>
          </p:cNvPicPr>
          <p:nvPr>
            <p:ph idx="4294967295"/>
            <a:videoFile r:link="rId1"/>
          </p:nvPr>
        </p:nvPicPr>
        <p:blipFill>
          <a:blip r:embed="rId4"/>
          <a:stretch>
            <a:fillRect/>
          </a:stretch>
        </p:blipFill>
        <p:spPr>
          <a:xfrm>
            <a:off x="1825783" y="1480820"/>
            <a:ext cx="8075613" cy="4562475"/>
          </a:xfrm>
          <a:prstGeom prst="rect">
            <a:avLst/>
          </a:prstGeom>
        </p:spPr>
      </p:pic>
    </p:spTree>
    <p:extLst>
      <p:ext uri="{BB962C8B-B14F-4D97-AF65-F5344CB8AC3E}">
        <p14:creationId xmlns:p14="http://schemas.microsoft.com/office/powerpoint/2010/main" val="91825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65DD-C2BA-491C-9C5C-1005E8656F6C}"/>
              </a:ext>
            </a:extLst>
          </p:cNvPr>
          <p:cNvSpPr>
            <a:spLocks noGrp="1"/>
          </p:cNvSpPr>
          <p:nvPr>
            <p:ph type="title" idx="4294967295"/>
          </p:nvPr>
        </p:nvSpPr>
        <p:spPr>
          <a:xfrm>
            <a:off x="792480" y="617062"/>
            <a:ext cx="8610600" cy="674687"/>
          </a:xfrm>
        </p:spPr>
        <p:txBody>
          <a:bodyPr/>
          <a:lstStyle/>
          <a:p>
            <a:r>
              <a:rPr lang="en-US" dirty="0"/>
              <a:t>Types of Long-Term Memory</a:t>
            </a:r>
          </a:p>
        </p:txBody>
      </p:sp>
      <p:pic>
        <p:nvPicPr>
          <p:cNvPr id="4" name="Content Placeholder 3">
            <a:extLst>
              <a:ext uri="{FF2B5EF4-FFF2-40B4-BE49-F238E27FC236}">
                <a16:creationId xmlns:a16="http://schemas.microsoft.com/office/drawing/2014/main" id="{015A6371-BA87-4A41-8646-3229C2A31FCB}"/>
              </a:ext>
            </a:extLst>
          </p:cNvPr>
          <p:cNvPicPr>
            <a:picLocks noGrp="1" noChangeAspect="1"/>
          </p:cNvPicPr>
          <p:nvPr>
            <p:ph idx="4294967295"/>
          </p:nvPr>
        </p:nvPicPr>
        <p:blipFill>
          <a:blip r:embed="rId3"/>
          <a:stretch>
            <a:fillRect/>
          </a:stretch>
        </p:blipFill>
        <p:spPr>
          <a:xfrm>
            <a:off x="1632830" y="1509394"/>
            <a:ext cx="8926340" cy="4651376"/>
          </a:xfrm>
          <a:prstGeom prst="rect">
            <a:avLst/>
          </a:prstGeom>
        </p:spPr>
      </p:pic>
    </p:spTree>
    <p:extLst>
      <p:ext uri="{BB962C8B-B14F-4D97-AF65-F5344CB8AC3E}">
        <p14:creationId xmlns:p14="http://schemas.microsoft.com/office/powerpoint/2010/main" val="2716190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42A18-35B1-CDFB-3F0E-2A4952BC09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9CD78D-4552-2C1B-6D15-372CEEA9B97B}"/>
              </a:ext>
            </a:extLst>
          </p:cNvPr>
          <p:cNvSpPr>
            <a:spLocks noGrp="1"/>
          </p:cNvSpPr>
          <p:nvPr>
            <p:ph type="title"/>
          </p:nvPr>
        </p:nvSpPr>
        <p:spPr>
          <a:xfrm>
            <a:off x="381000" y="3077710"/>
            <a:ext cx="4269017" cy="2109186"/>
          </a:xfrm>
        </p:spPr>
        <p:txBody>
          <a:bodyPr anchor="ctr">
            <a:normAutofit/>
          </a:bodyPr>
          <a:lstStyle/>
          <a:p>
            <a:r>
              <a:rPr lang="en-US" sz="4400" dirty="0"/>
              <a:t>Step 3: Retrieving Memories</a:t>
            </a:r>
          </a:p>
        </p:txBody>
      </p:sp>
      <p:pic>
        <p:nvPicPr>
          <p:cNvPr id="8" name="Content Placeholder 7">
            <a:extLst>
              <a:ext uri="{FF2B5EF4-FFF2-40B4-BE49-F238E27FC236}">
                <a16:creationId xmlns:a16="http://schemas.microsoft.com/office/drawing/2014/main" id="{B3634CCB-5F2B-7BCC-39D6-0E31536E2F9B}"/>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41" r="8440" b="-1"/>
          <a:stretch>
            <a:fillRect/>
          </a:stretch>
        </p:blipFill>
        <p:spPr>
          <a:xfrm>
            <a:off x="4934495" y="1202058"/>
            <a:ext cx="6876502" cy="4268520"/>
          </a:xfrm>
          <a:noFill/>
        </p:spPr>
      </p:pic>
      <p:sp>
        <p:nvSpPr>
          <p:cNvPr id="3" name="Slide Number Placeholder 2">
            <a:extLst>
              <a:ext uri="{FF2B5EF4-FFF2-40B4-BE49-F238E27FC236}">
                <a16:creationId xmlns:a16="http://schemas.microsoft.com/office/drawing/2014/main" id="{04564951-A417-BEEE-B586-A55E408ED6F8}"/>
              </a:ext>
            </a:extLst>
          </p:cNvPr>
          <p:cNvSpPr>
            <a:spLocks noGrp="1"/>
          </p:cNvSpPr>
          <p:nvPr>
            <p:ph type="sldNum" sz="quarter" idx="4"/>
          </p:nvPr>
        </p:nvSpPr>
        <p:spPr>
          <a:xfrm>
            <a:off x="11572137" y="6226628"/>
            <a:ext cx="630748" cy="631372"/>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Tree>
    <p:extLst>
      <p:ext uri="{BB962C8B-B14F-4D97-AF65-F5344CB8AC3E}">
        <p14:creationId xmlns:p14="http://schemas.microsoft.com/office/powerpoint/2010/main" val="2951634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1A47B-39F4-4CF7-B0C5-B82A79EEA5DC}"/>
              </a:ext>
            </a:extLst>
          </p:cNvPr>
          <p:cNvSpPr>
            <a:spLocks noGrp="1"/>
          </p:cNvSpPr>
          <p:nvPr>
            <p:ph type="title" idx="4294967295"/>
          </p:nvPr>
        </p:nvSpPr>
        <p:spPr>
          <a:xfrm>
            <a:off x="800100" y="1254126"/>
            <a:ext cx="9602788" cy="1624012"/>
          </a:xfrm>
        </p:spPr>
        <p:txBody>
          <a:bodyPr>
            <a:normAutofit/>
          </a:bodyPr>
          <a:lstStyle/>
          <a:p>
            <a:r>
              <a:rPr lang="en-US" sz="4800" dirty="0"/>
              <a:t>Forms of Retrieval</a:t>
            </a:r>
          </a:p>
        </p:txBody>
      </p:sp>
      <p:graphicFrame>
        <p:nvGraphicFramePr>
          <p:cNvPr id="6" name="Content Placeholder 3">
            <a:extLst>
              <a:ext uri="{FF2B5EF4-FFF2-40B4-BE49-F238E27FC236}">
                <a16:creationId xmlns:a16="http://schemas.microsoft.com/office/drawing/2014/main" id="{6B30D0B6-4DEA-4A39-8313-442E46511C31}"/>
              </a:ext>
            </a:extLst>
          </p:cNvPr>
          <p:cNvGraphicFramePr>
            <a:graphicFrameLocks noGrp="1"/>
          </p:cNvGraphicFramePr>
          <p:nvPr>
            <p:ph idx="4294967295"/>
            <p:extLst>
              <p:ext uri="{D42A27DB-BD31-4B8C-83A1-F6EECF244321}">
                <p14:modId xmlns:p14="http://schemas.microsoft.com/office/powerpoint/2010/main" val="1392566920"/>
              </p:ext>
            </p:extLst>
          </p:nvPr>
        </p:nvGraphicFramePr>
        <p:xfrm>
          <a:off x="685800" y="2878138"/>
          <a:ext cx="10820400" cy="334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2171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F16DD9-3E43-3BCC-B5E7-266C405CE237}"/>
              </a:ext>
            </a:extLst>
          </p:cNvPr>
          <p:cNvSpPr>
            <a:spLocks noGrp="1"/>
          </p:cNvSpPr>
          <p:nvPr>
            <p:ph type="title"/>
          </p:nvPr>
        </p:nvSpPr>
        <p:spPr>
          <a:xfrm>
            <a:off x="600358" y="3970519"/>
            <a:ext cx="8619060" cy="2050065"/>
          </a:xfrm>
        </p:spPr>
        <p:txBody>
          <a:bodyPr>
            <a:normAutofit/>
          </a:bodyPr>
          <a:lstStyle/>
          <a:p>
            <a:r>
              <a:rPr lang="en-US" sz="6000" dirty="0"/>
              <a:t>Parts of the Brain Involved in Memory</a:t>
            </a:r>
          </a:p>
        </p:txBody>
      </p:sp>
      <p:sp>
        <p:nvSpPr>
          <p:cNvPr id="3" name="Slide Number Placeholder 2">
            <a:extLst>
              <a:ext uri="{FF2B5EF4-FFF2-40B4-BE49-F238E27FC236}">
                <a16:creationId xmlns:a16="http://schemas.microsoft.com/office/drawing/2014/main" id="{9C33D87F-951D-FE5D-87AE-3C06D2E7A78C}"/>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43637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E5BD8-34F3-A783-BDF0-BDB0CD8EF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AB091-2A93-2773-D30F-30A6FD0DDE31}"/>
              </a:ext>
            </a:extLst>
          </p:cNvPr>
          <p:cNvSpPr>
            <a:spLocks noGrp="1"/>
          </p:cNvSpPr>
          <p:nvPr>
            <p:ph type="title" idx="4294967295"/>
          </p:nvPr>
        </p:nvSpPr>
        <p:spPr>
          <a:xfrm>
            <a:off x="0" y="530225"/>
            <a:ext cx="10907713" cy="1163638"/>
          </a:xfrm>
        </p:spPr>
        <p:txBody>
          <a:bodyPr/>
          <a:lstStyle/>
          <a:p>
            <a:r>
              <a:rPr lang="en-US" dirty="0"/>
              <a:t>Parts of the Brain</a:t>
            </a:r>
          </a:p>
        </p:txBody>
      </p:sp>
      <p:pic>
        <p:nvPicPr>
          <p:cNvPr id="4" name="Content Placeholder 3" descr="Diagram of a human brain highlighting prefrontal cortex in blue, with labeled amygdala, hippocampus, and cerebellum in beige and pink tones. The diagram illustrates key brain regions involved in cognitive functions, memory, and emotional processing.">
            <a:extLst>
              <a:ext uri="{FF2B5EF4-FFF2-40B4-BE49-F238E27FC236}">
                <a16:creationId xmlns:a16="http://schemas.microsoft.com/office/drawing/2014/main" id="{2F7E3CC3-2AC8-1ACA-501F-A188986F9B0C}"/>
              </a:ext>
            </a:extLst>
          </p:cNvPr>
          <p:cNvPicPr>
            <a:picLocks noGrp="1" noChangeAspect="1"/>
          </p:cNvPicPr>
          <p:nvPr>
            <p:ph sz="half" idx="4294967295"/>
          </p:nvPr>
        </p:nvPicPr>
        <p:blipFill>
          <a:blip r:embed="rId3"/>
          <a:stretch>
            <a:fillRect/>
          </a:stretch>
        </p:blipFill>
        <p:spPr>
          <a:xfrm>
            <a:off x="2786367" y="1506576"/>
            <a:ext cx="6954171" cy="4618802"/>
          </a:xfrm>
          <a:prstGeom prst="rect">
            <a:avLst/>
          </a:prstGeom>
        </p:spPr>
      </p:pic>
    </p:spTree>
    <p:extLst>
      <p:ext uri="{BB962C8B-B14F-4D97-AF65-F5344CB8AC3E}">
        <p14:creationId xmlns:p14="http://schemas.microsoft.com/office/powerpoint/2010/main" val="3877061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4F01-DA0F-46AA-990B-50A8C5001EC2}"/>
              </a:ext>
            </a:extLst>
          </p:cNvPr>
          <p:cNvSpPr>
            <a:spLocks noGrp="1"/>
          </p:cNvSpPr>
          <p:nvPr>
            <p:ph type="title"/>
          </p:nvPr>
        </p:nvSpPr>
        <p:spPr>
          <a:xfrm>
            <a:off x="642492" y="966000"/>
            <a:ext cx="10907016" cy="1162882"/>
          </a:xfrm>
        </p:spPr>
        <p:txBody>
          <a:bodyPr/>
          <a:lstStyle/>
          <a:p>
            <a:r>
              <a:rPr lang="en-US" dirty="0"/>
              <a:t>The Brain in Action</a:t>
            </a:r>
          </a:p>
        </p:txBody>
      </p:sp>
      <p:sp>
        <p:nvSpPr>
          <p:cNvPr id="3" name="Content Placeholder 2">
            <a:extLst>
              <a:ext uri="{FF2B5EF4-FFF2-40B4-BE49-F238E27FC236}">
                <a16:creationId xmlns:a16="http://schemas.microsoft.com/office/drawing/2014/main" id="{5E1C0AFC-8FEB-9EAC-F36F-03D7EA708C42}"/>
              </a:ext>
            </a:extLst>
          </p:cNvPr>
          <p:cNvSpPr>
            <a:spLocks noGrp="1"/>
          </p:cNvSpPr>
          <p:nvPr>
            <p:ph type="body" sz="quarter" idx="10"/>
          </p:nvPr>
        </p:nvSpPr>
        <p:spPr>
          <a:xfrm>
            <a:off x="3021874" y="2231209"/>
            <a:ext cx="8099772" cy="3340099"/>
          </a:xfrm>
        </p:spPr>
        <p:txBody>
          <a:bodyPr>
            <a:normAutofit fontScale="85000" lnSpcReduction="20000"/>
          </a:bodyPr>
          <a:lstStyle/>
          <a:p>
            <a:pPr>
              <a:lnSpc>
                <a:spcPct val="150000"/>
              </a:lnSpc>
              <a:spcBef>
                <a:spcPts val="0"/>
              </a:spcBef>
            </a:pPr>
            <a:r>
              <a:rPr lang="en-US" sz="2400" b="1" dirty="0"/>
              <a:t>Equipotentiality hypothesis</a:t>
            </a:r>
            <a:r>
              <a:rPr lang="en-US" sz="2400" dirty="0"/>
              <a:t>: if part of one area of the brain involved in memory is damaged, another part of the same area can take over that memory function</a:t>
            </a:r>
          </a:p>
          <a:p>
            <a:pPr>
              <a:lnSpc>
                <a:spcPct val="150000"/>
              </a:lnSpc>
              <a:spcBef>
                <a:spcPts val="0"/>
              </a:spcBef>
            </a:pPr>
            <a:r>
              <a:rPr lang="en-US" sz="2400" b="1" dirty="0"/>
              <a:t>Arousal theory</a:t>
            </a:r>
            <a:r>
              <a:rPr lang="en-US" sz="2400" dirty="0"/>
              <a:t>: strong emotions trigger the formation of strong memories, and weaker emotional experiences form weaker memories</a:t>
            </a:r>
          </a:p>
          <a:p>
            <a:pPr lvl="1">
              <a:lnSpc>
                <a:spcPct val="150000"/>
              </a:lnSpc>
              <a:spcBef>
                <a:spcPts val="0"/>
              </a:spcBef>
            </a:pPr>
            <a:r>
              <a:rPr lang="en-US" sz="2400" dirty="0"/>
              <a:t>Indicates that neurotransmitters &amp; hormones play a role in memory</a:t>
            </a:r>
          </a:p>
          <a:p>
            <a:pPr>
              <a:lnSpc>
                <a:spcPct val="150000"/>
              </a:lnSpc>
              <a:spcBef>
                <a:spcPts val="0"/>
              </a:spcBef>
            </a:pPr>
            <a:endParaRPr lang="en-US" sz="2400" dirty="0"/>
          </a:p>
        </p:txBody>
      </p:sp>
    </p:spTree>
    <p:extLst>
      <p:ext uri="{BB962C8B-B14F-4D97-AF65-F5344CB8AC3E}">
        <p14:creationId xmlns:p14="http://schemas.microsoft.com/office/powerpoint/2010/main" val="3892316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518914-1E90-42EC-8E39-DC8596338ABD}"/>
              </a:ext>
            </a:extLst>
          </p:cNvPr>
          <p:cNvSpPr>
            <a:spLocks noGrp="1"/>
          </p:cNvSpPr>
          <p:nvPr>
            <p:ph type="title"/>
          </p:nvPr>
        </p:nvSpPr>
        <p:spPr>
          <a:xfrm>
            <a:off x="597945" y="4133569"/>
            <a:ext cx="8619060" cy="2050065"/>
          </a:xfrm>
        </p:spPr>
        <p:txBody>
          <a:bodyPr>
            <a:normAutofit/>
          </a:bodyPr>
          <a:lstStyle/>
          <a:p>
            <a:r>
              <a:rPr lang="en-US" sz="6000" dirty="0"/>
              <a:t>Problems with Memory</a:t>
            </a:r>
          </a:p>
        </p:txBody>
      </p:sp>
    </p:spTree>
    <p:extLst>
      <p:ext uri="{BB962C8B-B14F-4D97-AF65-F5344CB8AC3E}">
        <p14:creationId xmlns:p14="http://schemas.microsoft.com/office/powerpoint/2010/main" val="1780738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AE9D-D7ED-4D02-836B-D95867151F89}"/>
              </a:ext>
            </a:extLst>
          </p:cNvPr>
          <p:cNvSpPr>
            <a:spLocks noGrp="1"/>
          </p:cNvSpPr>
          <p:nvPr>
            <p:ph type="title" idx="4294967295"/>
          </p:nvPr>
        </p:nvSpPr>
        <p:spPr>
          <a:xfrm>
            <a:off x="440675" y="701140"/>
            <a:ext cx="9395687" cy="503238"/>
          </a:xfrm>
        </p:spPr>
        <p:txBody>
          <a:bodyPr>
            <a:normAutofit fontScale="90000"/>
          </a:bodyPr>
          <a:lstStyle/>
          <a:p>
            <a:r>
              <a:rPr lang="en-US" dirty="0"/>
              <a:t>Anterograde Amnesia</a:t>
            </a:r>
          </a:p>
        </p:txBody>
      </p:sp>
      <p:pic>
        <p:nvPicPr>
          <p:cNvPr id="15" name="Online Media 14" title="50 First Dates (10 Second Tom)-  Anterograde Amnesia">
            <a:hlinkClick r:id="" action="ppaction://media"/>
            <a:extLst>
              <a:ext uri="{FF2B5EF4-FFF2-40B4-BE49-F238E27FC236}">
                <a16:creationId xmlns:a16="http://schemas.microsoft.com/office/drawing/2014/main" id="{C0F1F3CB-A155-44A1-7093-B35DD7863398}"/>
              </a:ext>
            </a:extLst>
          </p:cNvPr>
          <p:cNvPicPr>
            <a:picLocks noRot="1" noChangeAspect="1"/>
          </p:cNvPicPr>
          <p:nvPr>
            <a:videoFile r:link="rId1"/>
          </p:nvPr>
        </p:nvPicPr>
        <p:blipFill>
          <a:blip r:embed="rId4"/>
          <a:stretch>
            <a:fillRect/>
          </a:stretch>
        </p:blipFill>
        <p:spPr>
          <a:xfrm>
            <a:off x="1149531" y="1326181"/>
            <a:ext cx="9395687" cy="5308575"/>
          </a:xfrm>
          <a:prstGeom prst="rect">
            <a:avLst/>
          </a:prstGeom>
        </p:spPr>
      </p:pic>
    </p:spTree>
    <p:extLst>
      <p:ext uri="{BB962C8B-B14F-4D97-AF65-F5344CB8AC3E}">
        <p14:creationId xmlns:p14="http://schemas.microsoft.com/office/powerpoint/2010/main" val="22519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FD19D-17A3-D6F6-5777-CF25AC17C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666CD-1915-C9E1-1205-B98C6D4E8D5F}"/>
              </a:ext>
            </a:extLst>
          </p:cNvPr>
          <p:cNvSpPr>
            <a:spLocks noGrp="1"/>
          </p:cNvSpPr>
          <p:nvPr>
            <p:ph type="title" idx="4294967295"/>
          </p:nvPr>
        </p:nvSpPr>
        <p:spPr>
          <a:xfrm>
            <a:off x="331470" y="639445"/>
            <a:ext cx="8115300" cy="503238"/>
          </a:xfrm>
        </p:spPr>
        <p:txBody>
          <a:bodyPr>
            <a:normAutofit fontScale="90000"/>
          </a:bodyPr>
          <a:lstStyle/>
          <a:p>
            <a:r>
              <a:rPr lang="en-US" dirty="0"/>
              <a:t>Retrograde Amnesia</a:t>
            </a:r>
          </a:p>
        </p:txBody>
      </p:sp>
      <p:pic>
        <p:nvPicPr>
          <p:cNvPr id="3" name="Online Media 2" title="&quot;She Doesn't Remember Me&quot; | The Vow | Love Love">
            <a:hlinkClick r:id="" action="ppaction://media"/>
            <a:extLst>
              <a:ext uri="{FF2B5EF4-FFF2-40B4-BE49-F238E27FC236}">
                <a16:creationId xmlns:a16="http://schemas.microsoft.com/office/drawing/2014/main" id="{B05EFF04-088B-FD6B-58C7-F1F94F762FDD}"/>
              </a:ext>
            </a:extLst>
          </p:cNvPr>
          <p:cNvPicPr>
            <a:picLocks noRot="1" noChangeAspect="1"/>
          </p:cNvPicPr>
          <p:nvPr>
            <a:videoFile r:link="rId1"/>
          </p:nvPr>
        </p:nvPicPr>
        <p:blipFill>
          <a:blip r:embed="rId4"/>
          <a:stretch>
            <a:fillRect/>
          </a:stretch>
        </p:blipFill>
        <p:spPr>
          <a:xfrm>
            <a:off x="1628933" y="1326181"/>
            <a:ext cx="8934133" cy="5047797"/>
          </a:xfrm>
          <a:prstGeom prst="rect">
            <a:avLst/>
          </a:prstGeom>
        </p:spPr>
      </p:pic>
    </p:spTree>
    <p:extLst>
      <p:ext uri="{BB962C8B-B14F-4D97-AF65-F5344CB8AC3E}">
        <p14:creationId xmlns:p14="http://schemas.microsoft.com/office/powerpoint/2010/main" val="169247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3957068" y="851547"/>
            <a:ext cx="4275364" cy="1979634"/>
          </a:xfrm>
        </p:spPr>
        <p:txBody>
          <a:bodyPr anchor="ct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3947886" y="2831182"/>
            <a:ext cx="4275364" cy="2660213"/>
          </a:xfrm>
        </p:spPr>
        <p:txBody>
          <a:bodyPr vert="horz" lIns="91440" tIns="45720" rIns="91440" bIns="45720" rtlCol="0" anchor="t">
            <a:normAutofit/>
          </a:bodyPr>
          <a:lstStyle/>
          <a:p>
            <a:r>
              <a:rPr lang="en-US" dirty="0"/>
              <a:t>How Memory Functions</a:t>
            </a:r>
          </a:p>
          <a:p>
            <a:r>
              <a:rPr lang="en-US" dirty="0"/>
              <a:t>Parts of the Brain Involved in Memory</a:t>
            </a:r>
          </a:p>
          <a:p>
            <a:r>
              <a:rPr lang="en-US" dirty="0"/>
              <a:t>Problems with Memory</a:t>
            </a:r>
          </a:p>
          <a:p>
            <a:r>
              <a:rPr lang="en-US" dirty="0"/>
              <a:t>Ways to Enhance Memory</a:t>
            </a:r>
          </a:p>
          <a:p>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a:xfrm>
            <a:off x="11572137" y="6226628"/>
            <a:ext cx="630748" cy="631372"/>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D4BF-23FE-4ACB-B268-7CF49E8817B2}"/>
              </a:ext>
            </a:extLst>
          </p:cNvPr>
          <p:cNvSpPr>
            <a:spLocks noGrp="1"/>
          </p:cNvSpPr>
          <p:nvPr>
            <p:ph type="title"/>
          </p:nvPr>
        </p:nvSpPr>
        <p:spPr/>
        <p:txBody>
          <a:bodyPr/>
          <a:lstStyle/>
          <a:p>
            <a:r>
              <a:rPr lang="en-US" sz="3600" dirty="0"/>
              <a:t>Forgetting</a:t>
            </a:r>
          </a:p>
        </p:txBody>
      </p:sp>
      <p:pic>
        <p:nvPicPr>
          <p:cNvPr id="4" name="Content Placeholder 3" descr="Flowchart illustrating memory process, showing sensory memory leading to short-term memory, which interacts bidirectionally with long-term memory. Arrows indicate information flow and feedback loops, highlighting memory storage and retrieval dynamics.">
            <a:extLst>
              <a:ext uri="{FF2B5EF4-FFF2-40B4-BE49-F238E27FC236}">
                <a16:creationId xmlns:a16="http://schemas.microsoft.com/office/drawing/2014/main" id="{69E4FE21-F947-4900-96C2-91DE9751EBCE}"/>
              </a:ext>
            </a:extLst>
          </p:cNvPr>
          <p:cNvPicPr>
            <a:picLocks noChangeAspect="1"/>
          </p:cNvPicPr>
          <p:nvPr/>
        </p:nvPicPr>
        <p:blipFill>
          <a:blip r:embed="rId3"/>
          <a:stretch>
            <a:fillRect/>
          </a:stretch>
        </p:blipFill>
        <p:spPr>
          <a:xfrm>
            <a:off x="641350" y="1794359"/>
            <a:ext cx="10442710" cy="3602736"/>
          </a:xfrm>
          <a:prstGeom prst="rect">
            <a:avLst/>
          </a:prstGeom>
          <a:ln>
            <a:noFill/>
          </a:ln>
        </p:spPr>
      </p:pic>
      <p:sp>
        <p:nvSpPr>
          <p:cNvPr id="3" name="Oval 2">
            <a:extLst>
              <a:ext uri="{FF2B5EF4-FFF2-40B4-BE49-F238E27FC236}">
                <a16:creationId xmlns:a16="http://schemas.microsoft.com/office/drawing/2014/main" id="{49ECB752-1AA4-2FA8-FEB6-FD2EFE2ACEEE}"/>
              </a:ext>
            </a:extLst>
          </p:cNvPr>
          <p:cNvSpPr/>
          <p:nvPr/>
        </p:nvSpPr>
        <p:spPr>
          <a:xfrm>
            <a:off x="2910295" y="4404318"/>
            <a:ext cx="1663337" cy="992777"/>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001B1BE-A751-438E-FFA9-414F4B545266}"/>
              </a:ext>
            </a:extLst>
          </p:cNvPr>
          <p:cNvSpPr/>
          <p:nvPr/>
        </p:nvSpPr>
        <p:spPr>
          <a:xfrm>
            <a:off x="9133115" y="4404317"/>
            <a:ext cx="2063931" cy="992777"/>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7628F27-EFC7-8A13-28F8-7C6151EE2E13}"/>
              </a:ext>
            </a:extLst>
          </p:cNvPr>
          <p:cNvSpPr/>
          <p:nvPr/>
        </p:nvSpPr>
        <p:spPr>
          <a:xfrm>
            <a:off x="6094858" y="4404318"/>
            <a:ext cx="1663337" cy="992777"/>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835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4AD16-9576-4A57-92AE-12439AC3D98C}"/>
              </a:ext>
            </a:extLst>
          </p:cNvPr>
          <p:cNvSpPr>
            <a:spLocks noGrp="1"/>
          </p:cNvSpPr>
          <p:nvPr>
            <p:ph type="title" idx="4294967295"/>
          </p:nvPr>
        </p:nvSpPr>
        <p:spPr>
          <a:xfrm>
            <a:off x="354330" y="563563"/>
            <a:ext cx="9669780" cy="1036637"/>
          </a:xfrm>
        </p:spPr>
        <p:txBody>
          <a:bodyPr>
            <a:normAutofit/>
          </a:bodyPr>
          <a:lstStyle/>
          <a:p>
            <a:r>
              <a:rPr lang="en-US" dirty="0"/>
              <a:t>Schacter’s Seven Sins of Memory</a:t>
            </a:r>
          </a:p>
        </p:txBody>
      </p:sp>
      <p:graphicFrame>
        <p:nvGraphicFramePr>
          <p:cNvPr id="4" name="Content Placeholder 3">
            <a:extLst>
              <a:ext uri="{FF2B5EF4-FFF2-40B4-BE49-F238E27FC236}">
                <a16:creationId xmlns:a16="http://schemas.microsoft.com/office/drawing/2014/main" id="{141DC91A-0AB9-4E58-AEA2-79A3211ABE1B}"/>
              </a:ext>
            </a:extLst>
          </p:cNvPr>
          <p:cNvGraphicFramePr>
            <a:graphicFrameLocks noGrp="1"/>
          </p:cNvGraphicFramePr>
          <p:nvPr>
            <p:ph idx="4294967295"/>
            <p:extLst>
              <p:ext uri="{D42A27DB-BD31-4B8C-83A1-F6EECF244321}">
                <p14:modId xmlns:p14="http://schemas.microsoft.com/office/powerpoint/2010/main" val="15965527"/>
              </p:ext>
            </p:extLst>
          </p:nvPr>
        </p:nvGraphicFramePr>
        <p:xfrm>
          <a:off x="251460" y="1383030"/>
          <a:ext cx="11761470" cy="4919018"/>
        </p:xfrm>
        <a:graphic>
          <a:graphicData uri="http://schemas.openxmlformats.org/drawingml/2006/table">
            <a:tbl>
              <a:tblPr firstRow="1" bandRow="1">
                <a:tableStyleId>{85BE263C-DBD7-4A20-BB59-AAB30ACAA65A}</a:tableStyleId>
              </a:tblPr>
              <a:tblGrid>
                <a:gridCol w="1851662">
                  <a:extLst>
                    <a:ext uri="{9D8B030D-6E8A-4147-A177-3AD203B41FA5}">
                      <a16:colId xmlns:a16="http://schemas.microsoft.com/office/drawing/2014/main" val="3902645509"/>
                    </a:ext>
                  </a:extLst>
                </a:gridCol>
                <a:gridCol w="1116150">
                  <a:extLst>
                    <a:ext uri="{9D8B030D-6E8A-4147-A177-3AD203B41FA5}">
                      <a16:colId xmlns:a16="http://schemas.microsoft.com/office/drawing/2014/main" val="3642343011"/>
                    </a:ext>
                  </a:extLst>
                </a:gridCol>
                <a:gridCol w="4404111">
                  <a:extLst>
                    <a:ext uri="{9D8B030D-6E8A-4147-A177-3AD203B41FA5}">
                      <a16:colId xmlns:a16="http://schemas.microsoft.com/office/drawing/2014/main" val="3997097018"/>
                    </a:ext>
                  </a:extLst>
                </a:gridCol>
                <a:gridCol w="4389547">
                  <a:extLst>
                    <a:ext uri="{9D8B030D-6E8A-4147-A177-3AD203B41FA5}">
                      <a16:colId xmlns:a16="http://schemas.microsoft.com/office/drawing/2014/main" val="1637942951"/>
                    </a:ext>
                  </a:extLst>
                </a:gridCol>
              </a:tblGrid>
              <a:tr h="645809">
                <a:tc>
                  <a:txBody>
                    <a:bodyPr/>
                    <a:lstStyle/>
                    <a:p>
                      <a:pPr algn="l" fontAlgn="b"/>
                      <a:r>
                        <a:rPr lang="en-US" sz="2000" b="1" cap="none" spc="0">
                          <a:solidFill>
                            <a:schemeClr val="tx1"/>
                          </a:solidFill>
                          <a:effectLst/>
                        </a:rPr>
                        <a:t>Sin</a:t>
                      </a:r>
                    </a:p>
                  </a:txBody>
                  <a:tcPr marL="67532" marR="46151" marT="19295" marB="144712" anchor="b"/>
                </a:tc>
                <a:tc>
                  <a:txBody>
                    <a:bodyPr/>
                    <a:lstStyle/>
                    <a:p>
                      <a:pPr algn="l" fontAlgn="b"/>
                      <a:r>
                        <a:rPr lang="en-US" sz="2000" b="1" cap="none" spc="0" dirty="0">
                          <a:solidFill>
                            <a:schemeClr val="tx1"/>
                          </a:solidFill>
                          <a:effectLst/>
                        </a:rPr>
                        <a:t>Type</a:t>
                      </a:r>
                    </a:p>
                  </a:txBody>
                  <a:tcPr marL="67532" marR="46151" marT="19295" marB="144712" anchor="b"/>
                </a:tc>
                <a:tc>
                  <a:txBody>
                    <a:bodyPr/>
                    <a:lstStyle/>
                    <a:p>
                      <a:pPr algn="l" fontAlgn="b"/>
                      <a:r>
                        <a:rPr lang="en-US" sz="2000" b="1" cap="none" spc="0" dirty="0">
                          <a:solidFill>
                            <a:schemeClr val="tx1"/>
                          </a:solidFill>
                          <a:effectLst/>
                        </a:rPr>
                        <a:t>Description</a:t>
                      </a:r>
                    </a:p>
                  </a:txBody>
                  <a:tcPr marL="67532" marR="46151" marT="19295" marB="144712" anchor="b"/>
                </a:tc>
                <a:tc>
                  <a:txBody>
                    <a:bodyPr/>
                    <a:lstStyle/>
                    <a:p>
                      <a:pPr algn="l" fontAlgn="b"/>
                      <a:r>
                        <a:rPr lang="en-US" sz="2000" b="1" cap="none" spc="0">
                          <a:solidFill>
                            <a:schemeClr val="tx1"/>
                          </a:solidFill>
                          <a:effectLst/>
                        </a:rPr>
                        <a:t>Example</a:t>
                      </a:r>
                    </a:p>
                  </a:txBody>
                  <a:tcPr marL="67532" marR="46151" marT="19295" marB="144712" anchor="b"/>
                </a:tc>
                <a:extLst>
                  <a:ext uri="{0D108BD9-81ED-4DB2-BD59-A6C34878D82A}">
                    <a16:rowId xmlns:a16="http://schemas.microsoft.com/office/drawing/2014/main" val="595783213"/>
                  </a:ext>
                </a:extLst>
              </a:tr>
              <a:tr h="555487">
                <a:tc>
                  <a:txBody>
                    <a:bodyPr/>
                    <a:lstStyle/>
                    <a:p>
                      <a:pPr fontAlgn="ctr"/>
                      <a:r>
                        <a:rPr lang="en-US" sz="1600" cap="none" spc="0" dirty="0">
                          <a:solidFill>
                            <a:schemeClr val="tx1"/>
                          </a:solidFill>
                          <a:effectLst/>
                        </a:rPr>
                        <a:t>Transience</a:t>
                      </a:r>
                    </a:p>
                  </a:txBody>
                  <a:tcPr marL="67532" marR="46151" marT="19295" marB="144712" anchor="ctr"/>
                </a:tc>
                <a:tc>
                  <a:txBody>
                    <a:bodyPr/>
                    <a:lstStyle/>
                    <a:p>
                      <a:pPr fontAlgn="ctr"/>
                      <a:r>
                        <a:rPr lang="en-US" sz="1600" cap="none" spc="0">
                          <a:solidFill>
                            <a:schemeClr val="tx1"/>
                          </a:solidFill>
                          <a:effectLst/>
                        </a:rPr>
                        <a:t>Forgetting</a:t>
                      </a:r>
                    </a:p>
                  </a:txBody>
                  <a:tcPr marL="67532" marR="46151" marT="19295" marB="144712" anchor="ctr"/>
                </a:tc>
                <a:tc>
                  <a:txBody>
                    <a:bodyPr/>
                    <a:lstStyle/>
                    <a:p>
                      <a:pPr fontAlgn="ctr"/>
                      <a:r>
                        <a:rPr lang="en-US" sz="1600" cap="none" spc="0" dirty="0">
                          <a:solidFill>
                            <a:schemeClr val="tx1"/>
                          </a:solidFill>
                          <a:effectLst/>
                        </a:rPr>
                        <a:t>Accessibility of memory decreases over time</a:t>
                      </a:r>
                    </a:p>
                  </a:txBody>
                  <a:tcPr marL="67532" marR="46151" marT="19295" marB="144712" anchor="ctr"/>
                </a:tc>
                <a:tc>
                  <a:txBody>
                    <a:bodyPr/>
                    <a:lstStyle/>
                    <a:p>
                      <a:pPr fontAlgn="ctr"/>
                      <a:r>
                        <a:rPr lang="en-US" sz="1600" cap="none" spc="0">
                          <a:solidFill>
                            <a:schemeClr val="tx1"/>
                          </a:solidFill>
                          <a:effectLst/>
                        </a:rPr>
                        <a:t>Forget events that occurred long ago</a:t>
                      </a:r>
                    </a:p>
                  </a:txBody>
                  <a:tcPr marL="67532" marR="46151" marT="19295" marB="144712" anchor="ctr"/>
                </a:tc>
                <a:extLst>
                  <a:ext uri="{0D108BD9-81ED-4DB2-BD59-A6C34878D82A}">
                    <a16:rowId xmlns:a16="http://schemas.microsoft.com/office/drawing/2014/main" val="4252255016"/>
                  </a:ext>
                </a:extLst>
              </a:tr>
              <a:tr h="555487">
                <a:tc>
                  <a:txBody>
                    <a:bodyPr/>
                    <a:lstStyle/>
                    <a:p>
                      <a:pPr fontAlgn="ctr"/>
                      <a:r>
                        <a:rPr lang="en-US" sz="1600" cap="none" spc="0" dirty="0">
                          <a:solidFill>
                            <a:schemeClr val="tx1"/>
                          </a:solidFill>
                          <a:effectLst/>
                        </a:rPr>
                        <a:t>Absentmindedness</a:t>
                      </a:r>
                    </a:p>
                  </a:txBody>
                  <a:tcPr marL="67532" marR="46151" marT="19295" marB="144712" anchor="ctr"/>
                </a:tc>
                <a:tc>
                  <a:txBody>
                    <a:bodyPr/>
                    <a:lstStyle/>
                    <a:p>
                      <a:pPr fontAlgn="ctr"/>
                      <a:r>
                        <a:rPr lang="en-US" sz="1600" cap="none" spc="0">
                          <a:solidFill>
                            <a:schemeClr val="tx1"/>
                          </a:solidFill>
                          <a:effectLst/>
                        </a:rPr>
                        <a:t>Forgetting</a:t>
                      </a:r>
                    </a:p>
                  </a:txBody>
                  <a:tcPr marL="67532" marR="46151" marT="19295" marB="144712" anchor="ctr"/>
                </a:tc>
                <a:tc>
                  <a:txBody>
                    <a:bodyPr/>
                    <a:lstStyle/>
                    <a:p>
                      <a:pPr fontAlgn="ctr"/>
                      <a:r>
                        <a:rPr lang="en-US" sz="1600" cap="none" spc="0">
                          <a:solidFill>
                            <a:schemeClr val="tx1"/>
                          </a:solidFill>
                          <a:effectLst/>
                        </a:rPr>
                        <a:t>Forgetting caused by lapses in attention</a:t>
                      </a:r>
                    </a:p>
                  </a:txBody>
                  <a:tcPr marL="67532" marR="46151" marT="19295" marB="144712" anchor="ctr"/>
                </a:tc>
                <a:tc>
                  <a:txBody>
                    <a:bodyPr/>
                    <a:lstStyle/>
                    <a:p>
                      <a:pPr fontAlgn="ctr"/>
                      <a:r>
                        <a:rPr lang="en-US" sz="1600" cap="none" spc="0">
                          <a:solidFill>
                            <a:schemeClr val="tx1"/>
                          </a:solidFill>
                          <a:effectLst/>
                        </a:rPr>
                        <a:t>Forget where your phone is</a:t>
                      </a:r>
                    </a:p>
                  </a:txBody>
                  <a:tcPr marL="67532" marR="46151" marT="19295" marB="144712" anchor="ctr"/>
                </a:tc>
                <a:extLst>
                  <a:ext uri="{0D108BD9-81ED-4DB2-BD59-A6C34878D82A}">
                    <a16:rowId xmlns:a16="http://schemas.microsoft.com/office/drawing/2014/main" val="302428309"/>
                  </a:ext>
                </a:extLst>
              </a:tr>
              <a:tr h="555487">
                <a:tc>
                  <a:txBody>
                    <a:bodyPr/>
                    <a:lstStyle/>
                    <a:p>
                      <a:pPr fontAlgn="ctr"/>
                      <a:r>
                        <a:rPr lang="en-US" sz="1600" cap="none" spc="0" dirty="0">
                          <a:solidFill>
                            <a:schemeClr val="tx1"/>
                          </a:solidFill>
                          <a:effectLst/>
                        </a:rPr>
                        <a:t>Blocking</a:t>
                      </a:r>
                    </a:p>
                  </a:txBody>
                  <a:tcPr marL="67532" marR="46151" marT="19295" marB="144712" anchor="ctr"/>
                </a:tc>
                <a:tc>
                  <a:txBody>
                    <a:bodyPr/>
                    <a:lstStyle/>
                    <a:p>
                      <a:pPr fontAlgn="ctr"/>
                      <a:r>
                        <a:rPr lang="en-US" sz="1600" cap="none" spc="0">
                          <a:solidFill>
                            <a:schemeClr val="tx1"/>
                          </a:solidFill>
                          <a:effectLst/>
                        </a:rPr>
                        <a:t>Forgetting</a:t>
                      </a:r>
                    </a:p>
                  </a:txBody>
                  <a:tcPr marL="67532" marR="46151" marT="19295" marB="144712" anchor="ctr"/>
                </a:tc>
                <a:tc>
                  <a:txBody>
                    <a:bodyPr/>
                    <a:lstStyle/>
                    <a:p>
                      <a:pPr fontAlgn="ctr"/>
                      <a:r>
                        <a:rPr lang="en-US" sz="1600" cap="none" spc="0" dirty="0">
                          <a:solidFill>
                            <a:schemeClr val="tx1"/>
                          </a:solidFill>
                          <a:effectLst/>
                        </a:rPr>
                        <a:t>Accessibility of information is temporarily blocked</a:t>
                      </a:r>
                    </a:p>
                  </a:txBody>
                  <a:tcPr marL="67532" marR="46151" marT="19295" marB="144712" anchor="ctr"/>
                </a:tc>
                <a:tc>
                  <a:txBody>
                    <a:bodyPr/>
                    <a:lstStyle/>
                    <a:p>
                      <a:pPr fontAlgn="ctr"/>
                      <a:r>
                        <a:rPr lang="en-US" sz="1600" cap="none" spc="0">
                          <a:solidFill>
                            <a:schemeClr val="tx1"/>
                          </a:solidFill>
                          <a:effectLst/>
                        </a:rPr>
                        <a:t>Tip of the tongue</a:t>
                      </a:r>
                    </a:p>
                  </a:txBody>
                  <a:tcPr marL="67532" marR="46151" marT="19295" marB="144712" anchor="ctr"/>
                </a:tc>
                <a:extLst>
                  <a:ext uri="{0D108BD9-81ED-4DB2-BD59-A6C34878D82A}">
                    <a16:rowId xmlns:a16="http://schemas.microsoft.com/office/drawing/2014/main" val="1157783154"/>
                  </a:ext>
                </a:extLst>
              </a:tr>
              <a:tr h="555487">
                <a:tc>
                  <a:txBody>
                    <a:bodyPr/>
                    <a:lstStyle/>
                    <a:p>
                      <a:pPr fontAlgn="ctr"/>
                      <a:r>
                        <a:rPr lang="en-US" sz="1600" cap="none" spc="0">
                          <a:solidFill>
                            <a:schemeClr val="tx1"/>
                          </a:solidFill>
                          <a:effectLst/>
                        </a:rPr>
                        <a:t>Misattribution</a:t>
                      </a:r>
                    </a:p>
                  </a:txBody>
                  <a:tcPr marL="67532" marR="46151" marT="19295" marB="144712" anchor="ctr"/>
                </a:tc>
                <a:tc>
                  <a:txBody>
                    <a:bodyPr/>
                    <a:lstStyle/>
                    <a:p>
                      <a:pPr fontAlgn="ctr"/>
                      <a:r>
                        <a:rPr lang="en-US" sz="1600" cap="none" spc="0">
                          <a:solidFill>
                            <a:schemeClr val="tx1"/>
                          </a:solidFill>
                          <a:effectLst/>
                        </a:rPr>
                        <a:t>Distortion</a:t>
                      </a:r>
                    </a:p>
                  </a:txBody>
                  <a:tcPr marL="67532" marR="46151" marT="19295" marB="144712" anchor="ctr"/>
                </a:tc>
                <a:tc>
                  <a:txBody>
                    <a:bodyPr/>
                    <a:lstStyle/>
                    <a:p>
                      <a:pPr fontAlgn="ctr"/>
                      <a:r>
                        <a:rPr lang="en-US" sz="1600" cap="none" spc="0">
                          <a:solidFill>
                            <a:schemeClr val="tx1"/>
                          </a:solidFill>
                          <a:effectLst/>
                        </a:rPr>
                        <a:t>Source of memory is confused</a:t>
                      </a:r>
                    </a:p>
                  </a:txBody>
                  <a:tcPr marL="67532" marR="46151" marT="19295" marB="144712" anchor="ctr"/>
                </a:tc>
                <a:tc>
                  <a:txBody>
                    <a:bodyPr/>
                    <a:lstStyle/>
                    <a:p>
                      <a:pPr fontAlgn="ctr"/>
                      <a:r>
                        <a:rPr lang="en-US" sz="1600" cap="none" spc="0">
                          <a:solidFill>
                            <a:schemeClr val="tx1"/>
                          </a:solidFill>
                          <a:effectLst/>
                        </a:rPr>
                        <a:t>Recalling a dream memory as a waking memory</a:t>
                      </a:r>
                    </a:p>
                  </a:txBody>
                  <a:tcPr marL="67532" marR="46151" marT="19295" marB="144712" anchor="ctr"/>
                </a:tc>
                <a:extLst>
                  <a:ext uri="{0D108BD9-81ED-4DB2-BD59-A6C34878D82A}">
                    <a16:rowId xmlns:a16="http://schemas.microsoft.com/office/drawing/2014/main" val="2149014829"/>
                  </a:ext>
                </a:extLst>
              </a:tr>
              <a:tr h="555487">
                <a:tc>
                  <a:txBody>
                    <a:bodyPr/>
                    <a:lstStyle/>
                    <a:p>
                      <a:pPr fontAlgn="ctr"/>
                      <a:r>
                        <a:rPr lang="en-US" sz="1600" cap="none" spc="0">
                          <a:solidFill>
                            <a:schemeClr val="tx1"/>
                          </a:solidFill>
                          <a:effectLst/>
                        </a:rPr>
                        <a:t>Suggestibility</a:t>
                      </a:r>
                    </a:p>
                  </a:txBody>
                  <a:tcPr marL="67532" marR="46151" marT="19295" marB="144712" anchor="ctr"/>
                </a:tc>
                <a:tc>
                  <a:txBody>
                    <a:bodyPr/>
                    <a:lstStyle/>
                    <a:p>
                      <a:pPr fontAlgn="ctr"/>
                      <a:r>
                        <a:rPr lang="en-US" sz="1600" cap="none" spc="0">
                          <a:solidFill>
                            <a:schemeClr val="tx1"/>
                          </a:solidFill>
                          <a:effectLst/>
                        </a:rPr>
                        <a:t>Distortion</a:t>
                      </a:r>
                    </a:p>
                  </a:txBody>
                  <a:tcPr marL="67532" marR="46151" marT="19295" marB="144712" anchor="ctr"/>
                </a:tc>
                <a:tc>
                  <a:txBody>
                    <a:bodyPr/>
                    <a:lstStyle/>
                    <a:p>
                      <a:pPr fontAlgn="ctr"/>
                      <a:r>
                        <a:rPr lang="en-US" sz="1600" cap="none" spc="0">
                          <a:solidFill>
                            <a:schemeClr val="tx1"/>
                          </a:solidFill>
                          <a:effectLst/>
                        </a:rPr>
                        <a:t>False memories</a:t>
                      </a:r>
                    </a:p>
                  </a:txBody>
                  <a:tcPr marL="67532" marR="46151" marT="19295" marB="144712" anchor="ctr"/>
                </a:tc>
                <a:tc>
                  <a:txBody>
                    <a:bodyPr/>
                    <a:lstStyle/>
                    <a:p>
                      <a:pPr fontAlgn="ctr"/>
                      <a:r>
                        <a:rPr lang="en-US" sz="1600" cap="none" spc="0" dirty="0">
                          <a:solidFill>
                            <a:schemeClr val="tx1"/>
                          </a:solidFill>
                          <a:effectLst/>
                        </a:rPr>
                        <a:t>Result from leading questions</a:t>
                      </a:r>
                    </a:p>
                  </a:txBody>
                  <a:tcPr marL="67532" marR="46151" marT="19295" marB="144712" anchor="ctr"/>
                </a:tc>
                <a:extLst>
                  <a:ext uri="{0D108BD9-81ED-4DB2-BD59-A6C34878D82A}">
                    <a16:rowId xmlns:a16="http://schemas.microsoft.com/office/drawing/2014/main" val="1096424280"/>
                  </a:ext>
                </a:extLst>
              </a:tr>
              <a:tr h="555487">
                <a:tc>
                  <a:txBody>
                    <a:bodyPr/>
                    <a:lstStyle/>
                    <a:p>
                      <a:pPr fontAlgn="ctr"/>
                      <a:r>
                        <a:rPr lang="en-US" sz="1600" cap="none" spc="0">
                          <a:solidFill>
                            <a:schemeClr val="tx1"/>
                          </a:solidFill>
                          <a:effectLst/>
                        </a:rPr>
                        <a:t>Bias</a:t>
                      </a:r>
                    </a:p>
                  </a:txBody>
                  <a:tcPr marL="67532" marR="46151" marT="19295" marB="144712" anchor="ctr"/>
                </a:tc>
                <a:tc>
                  <a:txBody>
                    <a:bodyPr/>
                    <a:lstStyle/>
                    <a:p>
                      <a:pPr fontAlgn="ctr"/>
                      <a:r>
                        <a:rPr lang="en-US" sz="1600" cap="none" spc="0">
                          <a:solidFill>
                            <a:schemeClr val="tx1"/>
                          </a:solidFill>
                          <a:effectLst/>
                        </a:rPr>
                        <a:t>Distortion</a:t>
                      </a:r>
                    </a:p>
                  </a:txBody>
                  <a:tcPr marL="67532" marR="46151" marT="19295" marB="144712" anchor="ctr"/>
                </a:tc>
                <a:tc>
                  <a:txBody>
                    <a:bodyPr/>
                    <a:lstStyle/>
                    <a:p>
                      <a:pPr fontAlgn="ctr"/>
                      <a:r>
                        <a:rPr lang="en-US" sz="1600" cap="none" spc="0">
                          <a:solidFill>
                            <a:schemeClr val="tx1"/>
                          </a:solidFill>
                          <a:effectLst/>
                        </a:rPr>
                        <a:t>Memories distorted by current belief system</a:t>
                      </a:r>
                    </a:p>
                  </a:txBody>
                  <a:tcPr marL="67532" marR="46151" marT="19295" marB="144712" anchor="ctr"/>
                </a:tc>
                <a:tc>
                  <a:txBody>
                    <a:bodyPr/>
                    <a:lstStyle/>
                    <a:p>
                      <a:pPr fontAlgn="ctr"/>
                      <a:r>
                        <a:rPr lang="en-US" sz="1600" cap="none" spc="0">
                          <a:solidFill>
                            <a:schemeClr val="tx1"/>
                          </a:solidFill>
                          <a:effectLst/>
                        </a:rPr>
                        <a:t>Align memories to current beliefs</a:t>
                      </a:r>
                    </a:p>
                  </a:txBody>
                  <a:tcPr marL="67532" marR="46151" marT="19295" marB="144712" anchor="ctr"/>
                </a:tc>
                <a:extLst>
                  <a:ext uri="{0D108BD9-81ED-4DB2-BD59-A6C34878D82A}">
                    <a16:rowId xmlns:a16="http://schemas.microsoft.com/office/drawing/2014/main" val="526659178"/>
                  </a:ext>
                </a:extLst>
              </a:tr>
              <a:tr h="555487">
                <a:tc>
                  <a:txBody>
                    <a:bodyPr/>
                    <a:lstStyle/>
                    <a:p>
                      <a:pPr fontAlgn="ctr"/>
                      <a:r>
                        <a:rPr lang="en-US" sz="1600" cap="none" spc="0">
                          <a:solidFill>
                            <a:schemeClr val="tx1"/>
                          </a:solidFill>
                          <a:effectLst/>
                        </a:rPr>
                        <a:t>Persistence</a:t>
                      </a:r>
                    </a:p>
                  </a:txBody>
                  <a:tcPr marL="67532" marR="46151" marT="19295" marB="144712" anchor="ctr"/>
                </a:tc>
                <a:tc>
                  <a:txBody>
                    <a:bodyPr/>
                    <a:lstStyle/>
                    <a:p>
                      <a:pPr fontAlgn="ctr"/>
                      <a:r>
                        <a:rPr lang="en-US" sz="1600" cap="none" spc="0">
                          <a:solidFill>
                            <a:schemeClr val="tx1"/>
                          </a:solidFill>
                          <a:effectLst/>
                        </a:rPr>
                        <a:t>Intrusion</a:t>
                      </a:r>
                    </a:p>
                  </a:txBody>
                  <a:tcPr marL="67532" marR="46151" marT="19295" marB="144712" anchor="ctr"/>
                </a:tc>
                <a:tc>
                  <a:txBody>
                    <a:bodyPr/>
                    <a:lstStyle/>
                    <a:p>
                      <a:pPr fontAlgn="ctr"/>
                      <a:r>
                        <a:rPr lang="en-US" sz="1600" cap="none" spc="0">
                          <a:solidFill>
                            <a:schemeClr val="tx1"/>
                          </a:solidFill>
                          <a:effectLst/>
                        </a:rPr>
                        <a:t>Inability to forget undesirable memories</a:t>
                      </a:r>
                    </a:p>
                  </a:txBody>
                  <a:tcPr marL="67532" marR="46151" marT="19295" marB="144712" anchor="ctr"/>
                </a:tc>
                <a:tc>
                  <a:txBody>
                    <a:bodyPr/>
                    <a:lstStyle/>
                    <a:p>
                      <a:pPr fontAlgn="ctr"/>
                      <a:r>
                        <a:rPr lang="en-US" sz="1600" cap="none" spc="0" dirty="0">
                          <a:solidFill>
                            <a:schemeClr val="tx1"/>
                          </a:solidFill>
                          <a:effectLst/>
                        </a:rPr>
                        <a:t>Traumatic events</a:t>
                      </a:r>
                    </a:p>
                  </a:txBody>
                  <a:tcPr marL="67532" marR="46151" marT="19295" marB="144712" anchor="ctr"/>
                </a:tc>
                <a:extLst>
                  <a:ext uri="{0D108BD9-81ED-4DB2-BD59-A6C34878D82A}">
                    <a16:rowId xmlns:a16="http://schemas.microsoft.com/office/drawing/2014/main" val="1044355153"/>
                  </a:ext>
                </a:extLst>
              </a:tr>
            </a:tbl>
          </a:graphicData>
        </a:graphic>
      </p:graphicFrame>
    </p:spTree>
    <p:extLst>
      <p:ext uri="{BB962C8B-B14F-4D97-AF65-F5344CB8AC3E}">
        <p14:creationId xmlns:p14="http://schemas.microsoft.com/office/powerpoint/2010/main" val="3683584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83E9-C5B3-48CE-A7BD-17AF3D15762A}"/>
              </a:ext>
            </a:extLst>
          </p:cNvPr>
          <p:cNvSpPr>
            <a:spLocks noGrp="1"/>
          </p:cNvSpPr>
          <p:nvPr>
            <p:ph type="title"/>
          </p:nvPr>
        </p:nvSpPr>
        <p:spPr>
          <a:xfrm>
            <a:off x="380999" y="712470"/>
            <a:ext cx="11430000" cy="1325563"/>
          </a:xfrm>
        </p:spPr>
        <p:txBody>
          <a:bodyPr/>
          <a:lstStyle/>
          <a:p>
            <a:r>
              <a:rPr lang="en-US" dirty="0"/>
              <a:t>Interference</a:t>
            </a:r>
          </a:p>
        </p:txBody>
      </p:sp>
      <p:pic>
        <p:nvPicPr>
          <p:cNvPr id="3074" name="Picture 2" descr="A diagram shows two types of interference. A box with the text “learn combination to high school locker, 17–04–32” is followed by an arrow pointing right toward a box labeled “memory of old locker combination interferes with recall of new gym locker combination, ??–??–??”; the arrow connecting the two boxes contains the text “proactive interference (old information hinders recall of new information.” Beneath that is a second part of the diagram. A box with the text “knowledge of new email address interferes with recall of old email address, nvayala@???” is followed by an arrow pointing left toward the “early event” box and away from another box labeled “learn sibling’s new college email address, npatel@siblingcollege.edu”; the arrow connecting the two boxes contains the text “retroactive interference (new information hinders recall of old information.”">
            <a:extLst>
              <a:ext uri="{FF2B5EF4-FFF2-40B4-BE49-F238E27FC236}">
                <a16:creationId xmlns:a16="http://schemas.microsoft.com/office/drawing/2014/main" id="{8226EBA9-9F6E-42F8-B4A7-BF8C4C739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577" y="1859032"/>
            <a:ext cx="10500843" cy="428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216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E3CBC-7D34-4FC8-986D-B85A59F2CB20}"/>
              </a:ext>
            </a:extLst>
          </p:cNvPr>
          <p:cNvSpPr>
            <a:spLocks noGrp="1"/>
          </p:cNvSpPr>
          <p:nvPr>
            <p:ph type="title" idx="4294967295"/>
          </p:nvPr>
        </p:nvSpPr>
        <p:spPr>
          <a:xfrm>
            <a:off x="537210" y="320040"/>
            <a:ext cx="10011652" cy="1157901"/>
          </a:xfrm>
        </p:spPr>
        <p:txBody>
          <a:bodyPr/>
          <a:lstStyle/>
          <a:p>
            <a:r>
              <a:rPr lang="en-US" dirty="0"/>
              <a:t>Misinformation Effect Paradigm</a:t>
            </a:r>
          </a:p>
        </p:txBody>
      </p:sp>
      <p:pic>
        <p:nvPicPr>
          <p:cNvPr id="3" name="Online Media 2" title="How reliable is your memory? | Elizabeth Loftus">
            <a:hlinkClick r:id="" action="ppaction://media"/>
            <a:extLst>
              <a:ext uri="{FF2B5EF4-FFF2-40B4-BE49-F238E27FC236}">
                <a16:creationId xmlns:a16="http://schemas.microsoft.com/office/drawing/2014/main" id="{A69C19F2-E760-0173-7049-9D2FD8F8653A}"/>
              </a:ext>
            </a:extLst>
          </p:cNvPr>
          <p:cNvPicPr>
            <a:picLocks noRot="1" noChangeAspect="1"/>
          </p:cNvPicPr>
          <p:nvPr>
            <a:videoFile r:link="rId1"/>
          </p:nvPr>
        </p:nvPicPr>
        <p:blipFill>
          <a:blip r:embed="rId4"/>
          <a:stretch>
            <a:fillRect/>
          </a:stretch>
        </p:blipFill>
        <p:spPr>
          <a:xfrm>
            <a:off x="1971325" y="1272201"/>
            <a:ext cx="8577537" cy="4846320"/>
          </a:xfrm>
          <a:prstGeom prst="rect">
            <a:avLst/>
          </a:prstGeom>
        </p:spPr>
      </p:pic>
      <p:sp>
        <p:nvSpPr>
          <p:cNvPr id="5" name="TextBox 4">
            <a:extLst>
              <a:ext uri="{FF2B5EF4-FFF2-40B4-BE49-F238E27FC236}">
                <a16:creationId xmlns:a16="http://schemas.microsoft.com/office/drawing/2014/main" id="{7FE6D668-57A4-DF75-3505-E53796E0F04F}"/>
              </a:ext>
            </a:extLst>
          </p:cNvPr>
          <p:cNvSpPr txBox="1"/>
          <p:nvPr/>
        </p:nvSpPr>
        <p:spPr>
          <a:xfrm>
            <a:off x="2811516" y="6457849"/>
            <a:ext cx="5799908" cy="369332"/>
          </a:xfrm>
          <a:prstGeom prst="rect">
            <a:avLst/>
          </a:prstGeom>
          <a:noFill/>
        </p:spPr>
        <p:txBody>
          <a:bodyPr wrap="square" rtlCol="0">
            <a:spAutoFit/>
          </a:bodyPr>
          <a:lstStyle/>
          <a:p>
            <a:r>
              <a:rPr lang="en-US" dirty="0"/>
              <a:t>https://www.youtube.com/watch?v=PB2OegI6wvI</a:t>
            </a:r>
          </a:p>
        </p:txBody>
      </p:sp>
    </p:spTree>
    <p:extLst>
      <p:ext uri="{BB962C8B-B14F-4D97-AF65-F5344CB8AC3E}">
        <p14:creationId xmlns:p14="http://schemas.microsoft.com/office/powerpoint/2010/main" val="405897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B56E8-89F5-260A-BAA3-EFC31572E748}"/>
              </a:ext>
            </a:extLst>
          </p:cNvPr>
          <p:cNvSpPr>
            <a:spLocks noGrp="1"/>
          </p:cNvSpPr>
          <p:nvPr>
            <p:ph type="title"/>
          </p:nvPr>
        </p:nvSpPr>
        <p:spPr>
          <a:xfrm>
            <a:off x="204493" y="4376039"/>
            <a:ext cx="8619060" cy="2050065"/>
          </a:xfrm>
        </p:spPr>
        <p:txBody>
          <a:bodyPr>
            <a:normAutofit/>
          </a:bodyPr>
          <a:lstStyle/>
          <a:p>
            <a:r>
              <a:rPr lang="en-US" sz="6000" dirty="0"/>
              <a:t>Ways to Enhance Memory</a:t>
            </a:r>
          </a:p>
        </p:txBody>
      </p:sp>
    </p:spTree>
    <p:extLst>
      <p:ext uri="{BB962C8B-B14F-4D97-AF65-F5344CB8AC3E}">
        <p14:creationId xmlns:p14="http://schemas.microsoft.com/office/powerpoint/2010/main" val="2363763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4E5D05-1C5B-CA31-45F0-3C77C9997F75}"/>
              </a:ext>
            </a:extLst>
          </p:cNvPr>
          <p:cNvSpPr>
            <a:spLocks noGrp="1"/>
          </p:cNvSpPr>
          <p:nvPr>
            <p:ph type="title"/>
          </p:nvPr>
        </p:nvSpPr>
        <p:spPr/>
        <p:txBody>
          <a:bodyPr/>
          <a:lstStyle/>
          <a:p>
            <a:r>
              <a:rPr lang="en-US" dirty="0"/>
              <a:t>Memory Techniques</a:t>
            </a:r>
          </a:p>
        </p:txBody>
      </p:sp>
      <p:sp>
        <p:nvSpPr>
          <p:cNvPr id="5" name="Content Placeholder 4">
            <a:extLst>
              <a:ext uri="{FF2B5EF4-FFF2-40B4-BE49-F238E27FC236}">
                <a16:creationId xmlns:a16="http://schemas.microsoft.com/office/drawing/2014/main" id="{90D192FA-4FB4-38A6-49CC-1897AAFCFB8D}"/>
              </a:ext>
            </a:extLst>
          </p:cNvPr>
          <p:cNvSpPr>
            <a:spLocks noGrp="1"/>
          </p:cNvSpPr>
          <p:nvPr>
            <p:ph type="body" sz="quarter" idx="10"/>
          </p:nvPr>
        </p:nvSpPr>
        <p:spPr>
          <a:xfrm>
            <a:off x="641350" y="1693454"/>
            <a:ext cx="10907016" cy="4378573"/>
          </a:xfrm>
        </p:spPr>
        <p:txBody>
          <a:bodyPr>
            <a:normAutofit fontScale="92500" lnSpcReduction="20000"/>
          </a:bodyPr>
          <a:lstStyle/>
          <a:p>
            <a:pPr>
              <a:lnSpc>
                <a:spcPct val="150000"/>
              </a:lnSpc>
              <a:spcBef>
                <a:spcPts val="0"/>
              </a:spcBef>
            </a:pPr>
            <a:r>
              <a:rPr lang="en-US" sz="2000" b="1" dirty="0"/>
              <a:t>Elaborative rehearsal</a:t>
            </a:r>
            <a:r>
              <a:rPr lang="en-US" sz="2000" dirty="0"/>
              <a:t>- a technique in which you think about the meaning of new information and its relation to knowledge already stored in your memory</a:t>
            </a:r>
          </a:p>
          <a:p>
            <a:pPr>
              <a:lnSpc>
                <a:spcPct val="150000"/>
              </a:lnSpc>
              <a:spcBef>
                <a:spcPts val="0"/>
              </a:spcBef>
            </a:pPr>
            <a:r>
              <a:rPr lang="en-US" sz="2000" b="1" dirty="0"/>
              <a:t>Chunking</a:t>
            </a:r>
            <a:r>
              <a:rPr lang="en-US" sz="2000" dirty="0"/>
              <a:t>- organize information into manageable bits or chunks</a:t>
            </a:r>
          </a:p>
          <a:p>
            <a:pPr lvl="1">
              <a:lnSpc>
                <a:spcPct val="150000"/>
              </a:lnSpc>
              <a:spcBef>
                <a:spcPts val="0"/>
              </a:spcBef>
            </a:pPr>
            <a:r>
              <a:rPr lang="en-US" sz="2000" dirty="0"/>
              <a:t>Which is easier to remember: “</a:t>
            </a:r>
            <a:r>
              <a:rPr lang="en-US" sz="2000" dirty="0" err="1"/>
              <a:t>defhiindprs</a:t>
            </a:r>
            <a:r>
              <a:rPr lang="en-US" sz="2000" dirty="0"/>
              <a:t>” or “friendship”?</a:t>
            </a:r>
          </a:p>
          <a:p>
            <a:pPr>
              <a:lnSpc>
                <a:spcPct val="150000"/>
              </a:lnSpc>
              <a:spcBef>
                <a:spcPts val="0"/>
              </a:spcBef>
            </a:pPr>
            <a:r>
              <a:rPr lang="en-US" sz="2000" b="1" dirty="0"/>
              <a:t>Mnemonic devices</a:t>
            </a:r>
            <a:r>
              <a:rPr lang="en-US" sz="2000" dirty="0"/>
              <a:t>- memory aids that help us organize information for encoding</a:t>
            </a:r>
          </a:p>
          <a:p>
            <a:pPr lvl="1">
              <a:lnSpc>
                <a:spcPct val="150000"/>
              </a:lnSpc>
              <a:spcBef>
                <a:spcPts val="0"/>
              </a:spcBef>
            </a:pPr>
            <a:r>
              <a:rPr lang="en-US" sz="2000" b="1" dirty="0"/>
              <a:t>Loci Method</a:t>
            </a:r>
            <a:r>
              <a:rPr lang="en-US" sz="2000" dirty="0"/>
              <a:t>- a memory strategy based on associating a list of information with a mental route through a familiar place</a:t>
            </a:r>
          </a:p>
          <a:p>
            <a:pPr lvl="1">
              <a:lnSpc>
                <a:spcPct val="150000"/>
              </a:lnSpc>
              <a:spcBef>
                <a:spcPts val="0"/>
              </a:spcBef>
            </a:pPr>
            <a:r>
              <a:rPr lang="en-US" sz="2000" b="1" dirty="0"/>
              <a:t>Acronyms</a:t>
            </a:r>
            <a:r>
              <a:rPr lang="en-US" sz="2000" dirty="0"/>
              <a:t>- abbreviations of initial words</a:t>
            </a:r>
          </a:p>
          <a:p>
            <a:pPr lvl="2">
              <a:lnSpc>
                <a:spcPct val="150000"/>
              </a:lnSpc>
              <a:spcBef>
                <a:spcPts val="0"/>
              </a:spcBef>
            </a:pPr>
            <a:r>
              <a:rPr lang="en-US" sz="2000" dirty="0"/>
              <a:t>ABC’s of learning (Antecedent- Behavior- Consequence)</a:t>
            </a:r>
          </a:p>
          <a:p>
            <a:pPr lvl="1">
              <a:lnSpc>
                <a:spcPct val="150000"/>
              </a:lnSpc>
              <a:spcBef>
                <a:spcPts val="0"/>
              </a:spcBef>
            </a:pPr>
            <a:r>
              <a:rPr lang="en-US" sz="2000" b="1" dirty="0"/>
              <a:t>Chain mnemonics- </a:t>
            </a:r>
            <a:r>
              <a:rPr lang="en-US" sz="2000" dirty="0"/>
              <a:t>creating a story (or chain) to help you remember information</a:t>
            </a:r>
          </a:p>
          <a:p>
            <a:pPr lvl="2">
              <a:lnSpc>
                <a:spcPct val="150000"/>
              </a:lnSpc>
              <a:spcBef>
                <a:spcPts val="0"/>
              </a:spcBef>
            </a:pPr>
            <a:r>
              <a:rPr lang="en-US" sz="2000" dirty="0"/>
              <a:t>The more bizarre, the more likely to be remembered</a:t>
            </a:r>
          </a:p>
        </p:txBody>
      </p:sp>
    </p:spTree>
    <p:extLst>
      <p:ext uri="{BB962C8B-B14F-4D97-AF65-F5344CB8AC3E}">
        <p14:creationId xmlns:p14="http://schemas.microsoft.com/office/powerpoint/2010/main" val="2771757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A587-BCA5-F086-9CCE-CA879867AEE3}"/>
              </a:ext>
            </a:extLst>
          </p:cNvPr>
          <p:cNvSpPr>
            <a:spLocks noGrp="1"/>
          </p:cNvSpPr>
          <p:nvPr>
            <p:ph type="title"/>
          </p:nvPr>
        </p:nvSpPr>
        <p:spPr/>
        <p:txBody>
          <a:bodyPr/>
          <a:lstStyle/>
          <a:p>
            <a:r>
              <a:rPr lang="en-US" dirty="0"/>
              <a:t>How to Help Your Memory</a:t>
            </a:r>
          </a:p>
        </p:txBody>
      </p:sp>
      <p:sp>
        <p:nvSpPr>
          <p:cNvPr id="3" name="Content Placeholder 2">
            <a:extLst>
              <a:ext uri="{FF2B5EF4-FFF2-40B4-BE49-F238E27FC236}">
                <a16:creationId xmlns:a16="http://schemas.microsoft.com/office/drawing/2014/main" id="{AD029108-E9CE-E685-AF19-224A75BE7E4A}"/>
              </a:ext>
            </a:extLst>
          </p:cNvPr>
          <p:cNvSpPr>
            <a:spLocks noGrp="1"/>
          </p:cNvSpPr>
          <p:nvPr>
            <p:ph type="body" sz="quarter" idx="10"/>
          </p:nvPr>
        </p:nvSpPr>
        <p:spPr>
          <a:xfrm>
            <a:off x="641350" y="1693454"/>
            <a:ext cx="10907016" cy="3926510"/>
          </a:xfrm>
        </p:spPr>
        <p:txBody>
          <a:bodyPr>
            <a:normAutofit fontScale="85000" lnSpcReduction="20000"/>
          </a:bodyPr>
          <a:lstStyle/>
          <a:p>
            <a:pPr>
              <a:lnSpc>
                <a:spcPct val="150000"/>
              </a:lnSpc>
              <a:spcBef>
                <a:spcPts val="0"/>
              </a:spcBef>
            </a:pPr>
            <a:r>
              <a:rPr lang="en-US" sz="2400" dirty="0"/>
              <a:t>Distributed practice</a:t>
            </a:r>
          </a:p>
          <a:p>
            <a:pPr>
              <a:lnSpc>
                <a:spcPct val="150000"/>
              </a:lnSpc>
              <a:spcBef>
                <a:spcPts val="0"/>
              </a:spcBef>
            </a:pPr>
            <a:r>
              <a:rPr lang="en-US" sz="2400" dirty="0"/>
              <a:t>Study efficiently (50 minutes of focus, 10 minutes of rest, and repeat)</a:t>
            </a:r>
          </a:p>
          <a:p>
            <a:pPr>
              <a:lnSpc>
                <a:spcPct val="150000"/>
              </a:lnSpc>
              <a:spcBef>
                <a:spcPts val="0"/>
              </a:spcBef>
            </a:pPr>
            <a:r>
              <a:rPr lang="en-US" sz="2400" dirty="0"/>
              <a:t>Use mnemonic devices</a:t>
            </a:r>
          </a:p>
          <a:p>
            <a:pPr>
              <a:lnSpc>
                <a:spcPct val="150000"/>
              </a:lnSpc>
              <a:spcBef>
                <a:spcPts val="0"/>
              </a:spcBef>
            </a:pPr>
            <a:r>
              <a:rPr lang="en-US" sz="2400" dirty="0"/>
              <a:t>Apply the self-reference effect</a:t>
            </a:r>
          </a:p>
          <a:p>
            <a:pPr>
              <a:lnSpc>
                <a:spcPct val="150000"/>
              </a:lnSpc>
              <a:spcBef>
                <a:spcPts val="0"/>
              </a:spcBef>
            </a:pPr>
            <a:r>
              <a:rPr lang="en-US" sz="2400" dirty="0"/>
              <a:t>Test yourself. Review your notes, then put them away and write down everything you can remember. Check what areas you didn’t include, and use those to guide what you focus on </a:t>
            </a:r>
          </a:p>
          <a:p>
            <a:pPr>
              <a:lnSpc>
                <a:spcPct val="150000"/>
              </a:lnSpc>
              <a:spcBef>
                <a:spcPts val="0"/>
              </a:spcBef>
            </a:pPr>
            <a:r>
              <a:rPr lang="en-US" sz="2400" dirty="0"/>
              <a:t>Healthy food and lots of water</a:t>
            </a:r>
          </a:p>
          <a:p>
            <a:pPr>
              <a:lnSpc>
                <a:spcPct val="150000"/>
              </a:lnSpc>
              <a:spcBef>
                <a:spcPts val="0"/>
              </a:spcBef>
            </a:pPr>
            <a:r>
              <a:rPr lang="en-US" sz="2400" dirty="0"/>
              <a:t>Plenty of sleep</a:t>
            </a:r>
          </a:p>
          <a:p>
            <a:pPr marL="0" indent="0">
              <a:lnSpc>
                <a:spcPct val="150000"/>
              </a:lnSpc>
              <a:spcBef>
                <a:spcPts val="0"/>
              </a:spcBef>
              <a:buNone/>
            </a:pPr>
            <a:endParaRPr lang="en-US" sz="2400" dirty="0"/>
          </a:p>
        </p:txBody>
      </p:sp>
    </p:spTree>
    <p:extLst>
      <p:ext uri="{BB962C8B-B14F-4D97-AF65-F5344CB8AC3E}">
        <p14:creationId xmlns:p14="http://schemas.microsoft.com/office/powerpoint/2010/main" val="2627801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51E89-62C8-8D54-3FBB-D4ABFD36392B}"/>
              </a:ext>
            </a:extLst>
          </p:cNvPr>
          <p:cNvSpPr>
            <a:spLocks noGrp="1"/>
          </p:cNvSpPr>
          <p:nvPr>
            <p:ph type="title"/>
          </p:nvPr>
        </p:nvSpPr>
        <p:spPr/>
        <p:txBody>
          <a:bodyPr/>
          <a:lstStyle/>
          <a:p>
            <a:r>
              <a:rPr lang="en-US" dirty="0"/>
              <a:t>Brain Games: Remember This</a:t>
            </a:r>
          </a:p>
        </p:txBody>
      </p:sp>
      <p:sp>
        <p:nvSpPr>
          <p:cNvPr id="3" name="Content Placeholder 2">
            <a:extLst>
              <a:ext uri="{FF2B5EF4-FFF2-40B4-BE49-F238E27FC236}">
                <a16:creationId xmlns:a16="http://schemas.microsoft.com/office/drawing/2014/main" id="{83106E46-F934-BFF1-155E-1F21EFAB220A}"/>
              </a:ext>
            </a:extLst>
          </p:cNvPr>
          <p:cNvSpPr>
            <a:spLocks noGrp="1"/>
          </p:cNvSpPr>
          <p:nvPr>
            <p:ph type="body" sz="quarter" idx="10"/>
          </p:nvPr>
        </p:nvSpPr>
        <p:spPr>
          <a:xfrm>
            <a:off x="641350" y="1592494"/>
            <a:ext cx="10907016" cy="4078841"/>
          </a:xfrm>
        </p:spPr>
        <p:txBody>
          <a:bodyPr>
            <a:normAutofit/>
          </a:bodyPr>
          <a:lstStyle/>
          <a:p>
            <a:pPr>
              <a:lnSpc>
                <a:spcPct val="150000"/>
              </a:lnSpc>
              <a:spcBef>
                <a:spcPts val="0"/>
              </a:spcBef>
            </a:pPr>
            <a:r>
              <a:rPr lang="en-US" sz="2000" dirty="0"/>
              <a:t>Watch Brain Games: Remember This </a:t>
            </a:r>
          </a:p>
          <a:p>
            <a:pPr>
              <a:lnSpc>
                <a:spcPct val="150000"/>
              </a:lnSpc>
              <a:spcBef>
                <a:spcPts val="0"/>
              </a:spcBef>
            </a:pPr>
            <a:r>
              <a:rPr lang="en-US" sz="2000" dirty="0"/>
              <a:t>https://www.dailymotion.com/video/x1zwxcl</a:t>
            </a:r>
          </a:p>
          <a:p>
            <a:pPr>
              <a:lnSpc>
                <a:spcPct val="150000"/>
              </a:lnSpc>
              <a:spcBef>
                <a:spcPts val="0"/>
              </a:spcBef>
            </a:pPr>
            <a:r>
              <a:rPr lang="en-US" sz="2000" dirty="0"/>
              <a:t>Email Dr. S the following information:</a:t>
            </a:r>
          </a:p>
          <a:p>
            <a:pPr lvl="1">
              <a:lnSpc>
                <a:spcPct val="150000"/>
              </a:lnSpc>
              <a:spcBef>
                <a:spcPts val="0"/>
              </a:spcBef>
            </a:pPr>
            <a:r>
              <a:rPr lang="en-US" sz="2000" dirty="0"/>
              <a:t>Paragraph 1: Summary of 1 portion/ scene of the show (with video times)</a:t>
            </a:r>
          </a:p>
          <a:p>
            <a:pPr lvl="1">
              <a:lnSpc>
                <a:spcPct val="150000"/>
              </a:lnSpc>
              <a:spcBef>
                <a:spcPts val="0"/>
              </a:spcBef>
            </a:pPr>
            <a:r>
              <a:rPr lang="en-US" sz="2000" dirty="0"/>
              <a:t>Paragraph 2: How it connects to course material (with PowerPoint numbers or textbook section info)</a:t>
            </a:r>
          </a:p>
          <a:p>
            <a:pPr>
              <a:lnSpc>
                <a:spcPct val="150000"/>
              </a:lnSpc>
              <a:spcBef>
                <a:spcPts val="0"/>
              </a:spcBef>
            </a:pPr>
            <a:r>
              <a:rPr lang="en-US" sz="2000" dirty="0"/>
              <a:t>Get TWO extra credit points</a:t>
            </a:r>
          </a:p>
        </p:txBody>
      </p:sp>
    </p:spTree>
    <p:extLst>
      <p:ext uri="{BB962C8B-B14F-4D97-AF65-F5344CB8AC3E}">
        <p14:creationId xmlns:p14="http://schemas.microsoft.com/office/powerpoint/2010/main" val="3026136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C72612-1BDA-C9B4-4642-853B918EA5AD}"/>
              </a:ext>
            </a:extLst>
          </p:cNvPr>
          <p:cNvSpPr>
            <a:spLocks noGrp="1"/>
          </p:cNvSpPr>
          <p:nvPr>
            <p:ph type="title"/>
          </p:nvPr>
        </p:nvSpPr>
        <p:spPr/>
        <p:txBody>
          <a:bodyPr/>
          <a:lstStyle/>
          <a:p>
            <a:r>
              <a:rPr lang="en-US" dirty="0"/>
              <a:t>Next Time on PSY 203…</a:t>
            </a:r>
          </a:p>
        </p:txBody>
      </p:sp>
      <p:sp>
        <p:nvSpPr>
          <p:cNvPr id="6" name="Content Placeholder 5">
            <a:extLst>
              <a:ext uri="{FF2B5EF4-FFF2-40B4-BE49-F238E27FC236}">
                <a16:creationId xmlns:a16="http://schemas.microsoft.com/office/drawing/2014/main" id="{E6B215B6-ECB8-B99A-E6D9-E2DAD655333E}"/>
              </a:ext>
            </a:extLst>
          </p:cNvPr>
          <p:cNvSpPr>
            <a:spLocks noGrp="1"/>
          </p:cNvSpPr>
          <p:nvPr>
            <p:ph sz="half" idx="1"/>
          </p:nvPr>
        </p:nvSpPr>
        <p:spPr/>
        <p:txBody>
          <a:bodyPr/>
          <a:lstStyle/>
          <a:p>
            <a:r>
              <a:rPr lang="en-US" sz="2000" b="1" dirty="0"/>
              <a:t>Before Next Class:</a:t>
            </a:r>
          </a:p>
          <a:p>
            <a:endParaRPr lang="en-US" dirty="0"/>
          </a:p>
          <a:p>
            <a:pPr marL="285750" indent="-285750">
              <a:buFont typeface="Arial" panose="020B0604020202020204" pitchFamily="34" charset="0"/>
              <a:buChar char="•"/>
            </a:pPr>
            <a:r>
              <a:rPr lang="en-US" dirty="0"/>
              <a:t>Study Chapters 1, 2, 3, and 8</a:t>
            </a:r>
          </a:p>
        </p:txBody>
      </p:sp>
      <p:sp>
        <p:nvSpPr>
          <p:cNvPr id="7" name="Content Placeholder 6">
            <a:extLst>
              <a:ext uri="{FF2B5EF4-FFF2-40B4-BE49-F238E27FC236}">
                <a16:creationId xmlns:a16="http://schemas.microsoft.com/office/drawing/2014/main" id="{C9FF5256-32F9-90A8-E86D-385CEDD32AC4}"/>
              </a:ext>
            </a:extLst>
          </p:cNvPr>
          <p:cNvSpPr>
            <a:spLocks noGrp="1"/>
          </p:cNvSpPr>
          <p:nvPr>
            <p:ph sz="half" idx="13"/>
          </p:nvPr>
        </p:nvSpPr>
        <p:spPr/>
        <p:txBody>
          <a:bodyPr/>
          <a:lstStyle/>
          <a:p>
            <a:pPr marL="0" indent="0">
              <a:buNone/>
            </a:pPr>
            <a:r>
              <a:rPr lang="en-US" sz="2000" b="1" dirty="0"/>
              <a:t>Next Class:</a:t>
            </a:r>
          </a:p>
          <a:p>
            <a:pPr marL="0" indent="0">
              <a:buNone/>
            </a:pPr>
            <a:endParaRPr lang="en-US" dirty="0"/>
          </a:p>
          <a:p>
            <a:r>
              <a:rPr lang="en-US" dirty="0"/>
              <a:t>Exam 1</a:t>
            </a:r>
          </a:p>
        </p:txBody>
      </p:sp>
    </p:spTree>
    <p:extLst>
      <p:ext uri="{BB962C8B-B14F-4D97-AF65-F5344CB8AC3E}">
        <p14:creationId xmlns:p14="http://schemas.microsoft.com/office/powerpoint/2010/main" val="320441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3A08-B3EA-4A32-8E3E-50BC5CC6029F}"/>
              </a:ext>
            </a:extLst>
          </p:cNvPr>
          <p:cNvSpPr>
            <a:spLocks noGrp="1"/>
          </p:cNvSpPr>
          <p:nvPr>
            <p:ph type="title" idx="4294967295"/>
          </p:nvPr>
        </p:nvSpPr>
        <p:spPr>
          <a:xfrm>
            <a:off x="0" y="4699000"/>
            <a:ext cx="10820400" cy="820738"/>
          </a:xfrm>
        </p:spPr>
        <p:txBody>
          <a:bodyPr vert="horz" lIns="91440" tIns="45720" rIns="91440" bIns="45720" rtlCol="0" anchor="b">
            <a:normAutofit/>
          </a:bodyPr>
          <a:lstStyle/>
          <a:p>
            <a:pPr algn="l"/>
            <a:r>
              <a:rPr lang="en-US" sz="4400"/>
              <a:t>How Memory Works</a:t>
            </a:r>
          </a:p>
        </p:txBody>
      </p:sp>
      <p:pic>
        <p:nvPicPr>
          <p:cNvPr id="1026" name="Picture 2" descr="A diagram shows three boxes, placed in a row from left to right, respectively titled “Encoding,” “Storage,” and “Retrieval.” One right-facing arrow connects “Encoding” to “Storage” and another connects “Storage” to “Retrieval.”">
            <a:extLst>
              <a:ext uri="{FF2B5EF4-FFF2-40B4-BE49-F238E27FC236}">
                <a16:creationId xmlns:a16="http://schemas.microsoft.com/office/drawing/2014/main" id="{22361D99-EB73-4855-B291-1BFE5F8BC2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457" y="1622864"/>
            <a:ext cx="10916463" cy="261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833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FFC80C-13C3-F432-7D73-DF52D6253CB0}"/>
              </a:ext>
            </a:extLst>
          </p:cNvPr>
          <p:cNvSpPr>
            <a:spLocks noGrp="1"/>
          </p:cNvSpPr>
          <p:nvPr>
            <p:ph type="title"/>
          </p:nvPr>
        </p:nvSpPr>
        <p:spPr>
          <a:xfrm>
            <a:off x="381000" y="3077710"/>
            <a:ext cx="4269017" cy="2109186"/>
          </a:xfrm>
        </p:spPr>
        <p:txBody>
          <a:bodyPr anchor="ctr">
            <a:normAutofit/>
          </a:bodyPr>
          <a:lstStyle/>
          <a:p>
            <a:r>
              <a:rPr lang="en-US" sz="4800" dirty="0"/>
              <a:t>Step 1: Encoding</a:t>
            </a:r>
          </a:p>
        </p:txBody>
      </p:sp>
      <p:pic>
        <p:nvPicPr>
          <p:cNvPr id="7" name="Content Placeholder 6">
            <a:extLst>
              <a:ext uri="{FF2B5EF4-FFF2-40B4-BE49-F238E27FC236}">
                <a16:creationId xmlns:a16="http://schemas.microsoft.com/office/drawing/2014/main" id="{271A7F69-DBA0-11E8-842B-6E2A60768E6E}"/>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38486" y="1202058"/>
            <a:ext cx="4268520" cy="4268520"/>
          </a:xfrm>
          <a:noFill/>
        </p:spPr>
      </p:pic>
      <p:sp>
        <p:nvSpPr>
          <p:cNvPr id="3" name="Slide Number Placeholder 2">
            <a:extLst>
              <a:ext uri="{FF2B5EF4-FFF2-40B4-BE49-F238E27FC236}">
                <a16:creationId xmlns:a16="http://schemas.microsoft.com/office/drawing/2014/main" id="{10D3D96E-C55B-A17D-F0AC-B5AC340F6D69}"/>
              </a:ext>
            </a:extLst>
          </p:cNvPr>
          <p:cNvSpPr>
            <a:spLocks noGrp="1"/>
          </p:cNvSpPr>
          <p:nvPr>
            <p:ph type="sldNum" sz="quarter" idx="4"/>
          </p:nvPr>
        </p:nvSpPr>
        <p:spPr>
          <a:xfrm>
            <a:off x="11572137" y="6226628"/>
            <a:ext cx="630748" cy="631372"/>
          </a:xfrm>
        </p:spPr>
        <p:txBody>
          <a:bodyPr anchor="ctr">
            <a:normAutofit/>
          </a:bodyPr>
          <a:lstStyle/>
          <a:p>
            <a:pPr>
              <a:spcAft>
                <a:spcPts val="600"/>
              </a:spcAft>
            </a:pPr>
            <a:fld id="{294A09A9-5501-47C1-A89A-A340965A2BE2}" type="slidenum">
              <a:rPr lang="en-US" smtClean="0"/>
              <a:pPr>
                <a:spcAft>
                  <a:spcPts val="600"/>
                </a:spcAft>
              </a:pPr>
              <a:t>4</a:t>
            </a:fld>
            <a:endParaRPr lang="en-US"/>
          </a:p>
        </p:txBody>
      </p:sp>
    </p:spTree>
    <p:extLst>
      <p:ext uri="{BB962C8B-B14F-4D97-AF65-F5344CB8AC3E}">
        <p14:creationId xmlns:p14="http://schemas.microsoft.com/office/powerpoint/2010/main" val="154752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ABC4-D969-402A-BFC0-0BC7C63FC7E5}"/>
              </a:ext>
            </a:extLst>
          </p:cNvPr>
          <p:cNvSpPr>
            <a:spLocks noGrp="1"/>
          </p:cNvSpPr>
          <p:nvPr>
            <p:ph type="title"/>
          </p:nvPr>
        </p:nvSpPr>
        <p:spPr>
          <a:xfrm>
            <a:off x="381000" y="3077710"/>
            <a:ext cx="4269017" cy="2109186"/>
          </a:xfrm>
        </p:spPr>
        <p:txBody>
          <a:bodyPr anchor="ctr">
            <a:normAutofit/>
          </a:bodyPr>
          <a:lstStyle/>
          <a:p>
            <a:r>
              <a:rPr lang="en-US" dirty="0"/>
              <a:t>Types of Encoding</a:t>
            </a:r>
          </a:p>
        </p:txBody>
      </p:sp>
      <p:sp>
        <p:nvSpPr>
          <p:cNvPr id="12" name="Slide Number Placeholder 4">
            <a:extLst>
              <a:ext uri="{FF2B5EF4-FFF2-40B4-BE49-F238E27FC236}">
                <a16:creationId xmlns:a16="http://schemas.microsoft.com/office/drawing/2014/main" id="{D751C91D-E677-753B-BD53-B82EF735950F}"/>
              </a:ext>
            </a:extLst>
          </p:cNvPr>
          <p:cNvSpPr>
            <a:spLocks noGrp="1"/>
          </p:cNvSpPr>
          <p:nvPr>
            <p:ph type="sldNum" sz="quarter" idx="4"/>
          </p:nvPr>
        </p:nvSpPr>
        <p:spPr>
          <a:xfrm>
            <a:off x="11572137" y="6226628"/>
            <a:ext cx="630748" cy="631372"/>
          </a:xfrm>
        </p:spPr>
        <p:txBody>
          <a:bodyPr/>
          <a:lstStyle/>
          <a:p>
            <a:pPr>
              <a:spcAft>
                <a:spcPts val="600"/>
              </a:spcAft>
            </a:pPr>
            <a:fld id="{294A09A9-5501-47C1-A89A-A340965A2BE2}" type="slidenum">
              <a:rPr lang="en-US" smtClean="0"/>
              <a:pPr>
                <a:spcAft>
                  <a:spcPts val="600"/>
                </a:spcAft>
              </a:pPr>
              <a:t>5</a:t>
            </a:fld>
            <a:endParaRPr lang="en-US"/>
          </a:p>
        </p:txBody>
      </p:sp>
      <p:graphicFrame>
        <p:nvGraphicFramePr>
          <p:cNvPr id="5" name="Content Placeholder 2">
            <a:extLst>
              <a:ext uri="{FF2B5EF4-FFF2-40B4-BE49-F238E27FC236}">
                <a16:creationId xmlns:a16="http://schemas.microsoft.com/office/drawing/2014/main" id="{DCC4B749-D582-452A-89BC-C791E3E8B6CF}"/>
              </a:ext>
            </a:extLst>
          </p:cNvPr>
          <p:cNvGraphicFramePr>
            <a:graphicFrameLocks noGrp="1"/>
          </p:cNvGraphicFramePr>
          <p:nvPr>
            <p:ph type="tbl" sz="quarter" idx="10"/>
            <p:extLst>
              <p:ext uri="{D42A27DB-BD31-4B8C-83A1-F6EECF244321}">
                <p14:modId xmlns:p14="http://schemas.microsoft.com/office/powerpoint/2010/main" val="890216778"/>
              </p:ext>
            </p:extLst>
          </p:nvPr>
        </p:nvGraphicFramePr>
        <p:xfrm>
          <a:off x="4934493" y="1202058"/>
          <a:ext cx="6876504" cy="4270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302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5952-6F53-103D-BD36-F3EC3A2CA3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B268990-E8AE-E523-1EC2-D4320D2E8190}"/>
              </a:ext>
            </a:extLst>
          </p:cNvPr>
          <p:cNvSpPr>
            <a:spLocks noGrp="1"/>
          </p:cNvSpPr>
          <p:nvPr>
            <p:ph type="title"/>
          </p:nvPr>
        </p:nvSpPr>
        <p:spPr>
          <a:xfrm>
            <a:off x="381000" y="2777490"/>
            <a:ext cx="4271010" cy="2693088"/>
          </a:xfrm>
        </p:spPr>
        <p:txBody>
          <a:bodyPr anchor="ctr">
            <a:normAutofit/>
          </a:bodyPr>
          <a:lstStyle/>
          <a:p>
            <a:r>
              <a:rPr lang="en-US" sz="4800" dirty="0"/>
              <a:t>Step 2: Storing Memories</a:t>
            </a:r>
          </a:p>
        </p:txBody>
      </p:sp>
      <p:pic>
        <p:nvPicPr>
          <p:cNvPr id="12" name="Content Placeholder 11">
            <a:extLst>
              <a:ext uri="{FF2B5EF4-FFF2-40B4-BE49-F238E27FC236}">
                <a16:creationId xmlns:a16="http://schemas.microsoft.com/office/drawing/2014/main" id="{671A97DA-C9D1-89B3-404C-3D5BE785EC43}"/>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720" r="-1" b="10824"/>
          <a:stretch>
            <a:fillRect/>
          </a:stretch>
        </p:blipFill>
        <p:spPr>
          <a:xfrm>
            <a:off x="4934495" y="1202058"/>
            <a:ext cx="6876502" cy="4268520"/>
          </a:xfrm>
          <a:noFill/>
        </p:spPr>
      </p:pic>
      <p:sp>
        <p:nvSpPr>
          <p:cNvPr id="3" name="Slide Number Placeholder 2">
            <a:extLst>
              <a:ext uri="{FF2B5EF4-FFF2-40B4-BE49-F238E27FC236}">
                <a16:creationId xmlns:a16="http://schemas.microsoft.com/office/drawing/2014/main" id="{C2EC0C91-122F-1E64-D4FF-5A6B8EE7E916}"/>
              </a:ext>
            </a:extLst>
          </p:cNvPr>
          <p:cNvSpPr>
            <a:spLocks noGrp="1"/>
          </p:cNvSpPr>
          <p:nvPr>
            <p:ph type="sldNum" sz="quarter" idx="4"/>
          </p:nvPr>
        </p:nvSpPr>
        <p:spPr>
          <a:xfrm>
            <a:off x="11572137" y="6226628"/>
            <a:ext cx="630748" cy="631372"/>
          </a:xfrm>
        </p:spPr>
        <p:txBody>
          <a:bodyPr anchor="ctr">
            <a:normAutofit/>
          </a:bodyPr>
          <a:lstStyle/>
          <a:p>
            <a:pPr>
              <a:spcAft>
                <a:spcPts val="600"/>
              </a:spcAft>
            </a:pPr>
            <a:fld id="{294A09A9-5501-47C1-A89A-A340965A2BE2}" type="slidenum">
              <a:rPr lang="en-US" smtClean="0"/>
              <a:pPr>
                <a:spcAft>
                  <a:spcPts val="600"/>
                </a:spcAft>
              </a:pPr>
              <a:t>6</a:t>
            </a:fld>
            <a:endParaRPr lang="en-US"/>
          </a:p>
        </p:txBody>
      </p:sp>
    </p:spTree>
    <p:extLst>
      <p:ext uri="{BB962C8B-B14F-4D97-AF65-F5344CB8AC3E}">
        <p14:creationId xmlns:p14="http://schemas.microsoft.com/office/powerpoint/2010/main" val="268119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4696-43A9-4988-95C8-4CD4BD948ABD}"/>
              </a:ext>
            </a:extLst>
          </p:cNvPr>
          <p:cNvSpPr>
            <a:spLocks noGrp="1"/>
          </p:cNvSpPr>
          <p:nvPr>
            <p:ph type="title"/>
          </p:nvPr>
        </p:nvSpPr>
        <p:spPr/>
        <p:txBody>
          <a:bodyPr vert="horz" lIns="91440" tIns="45720" rIns="91440" bIns="45720" rtlCol="0" anchor="b">
            <a:normAutofit/>
          </a:bodyPr>
          <a:lstStyle/>
          <a:p>
            <a:pPr algn="l"/>
            <a:r>
              <a:rPr lang="en-US" sz="4100" dirty="0"/>
              <a:t>Atkinson-Shiffrin Model of Memory</a:t>
            </a:r>
          </a:p>
        </p:txBody>
      </p:sp>
      <p:pic>
        <p:nvPicPr>
          <p:cNvPr id="4" name="Content Placeholder 3" descr="Flowchart illustrating memory process, showing information flow from sensory memory to short-term memory, then to long-term memory, with arrows indicating transfer and retrieval paths. Boxes are labeled &quot;Sensory memory,&quot; &quot;Short-term memory,&quot; and &quot;Long-term memory,&quot; connected by blue arrows demonstrating input, output, and feedback loops.">
            <a:extLst>
              <a:ext uri="{FF2B5EF4-FFF2-40B4-BE49-F238E27FC236}">
                <a16:creationId xmlns:a16="http://schemas.microsoft.com/office/drawing/2014/main" id="{26752C2F-13C4-4582-83AC-F343DDE4EC7F}"/>
              </a:ext>
            </a:extLst>
          </p:cNvPr>
          <p:cNvPicPr>
            <a:picLocks noChangeAspect="1"/>
          </p:cNvPicPr>
          <p:nvPr/>
        </p:nvPicPr>
        <p:blipFill>
          <a:blip r:embed="rId3"/>
          <a:stretch>
            <a:fillRect/>
          </a:stretch>
        </p:blipFill>
        <p:spPr>
          <a:xfrm>
            <a:off x="770861" y="1833195"/>
            <a:ext cx="10442710" cy="3602736"/>
          </a:xfrm>
          <a:prstGeom prst="rect">
            <a:avLst/>
          </a:prstGeom>
        </p:spPr>
      </p:pic>
    </p:spTree>
    <p:extLst>
      <p:ext uri="{BB962C8B-B14F-4D97-AF65-F5344CB8AC3E}">
        <p14:creationId xmlns:p14="http://schemas.microsoft.com/office/powerpoint/2010/main" val="385307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72FC2-A1E3-4A54-B4DC-7B16D9D32276}"/>
              </a:ext>
            </a:extLst>
          </p:cNvPr>
          <p:cNvSpPr>
            <a:spLocks noGrp="1"/>
          </p:cNvSpPr>
          <p:nvPr>
            <p:ph type="title" idx="4294967295"/>
          </p:nvPr>
        </p:nvSpPr>
        <p:spPr>
          <a:xfrm>
            <a:off x="354330" y="393065"/>
            <a:ext cx="10907713" cy="1163638"/>
          </a:xfrm>
          <a:noFill/>
          <a:ln w="19050">
            <a:noFill/>
            <a:prstDash val="dash"/>
          </a:ln>
        </p:spPr>
        <p:txBody>
          <a:bodyPr vert="horz" lIns="91440" tIns="45720" rIns="91440" bIns="45720" rtlCol="0" anchor="b">
            <a:normAutofit fontScale="90000"/>
          </a:bodyPr>
          <a:lstStyle/>
          <a:p>
            <a:pPr algn="l"/>
            <a:r>
              <a:rPr lang="en-US" sz="4100" dirty="0"/>
              <a:t>Baddeley’s 2000 Model of Working Memory</a:t>
            </a:r>
          </a:p>
        </p:txBody>
      </p:sp>
      <p:pic>
        <p:nvPicPr>
          <p:cNvPr id="4" name="Content Placeholder 3" descr="Diagram illustrating a cognitive model with labeled components: Central Executive, Visuospatial Sketchpad, Episodic Buffer, Phonological Loop, and Long-Term Memory. Arrows indicate directional flow of information between components, highlighting interactions and memory processing pathways.">
            <a:extLst>
              <a:ext uri="{FF2B5EF4-FFF2-40B4-BE49-F238E27FC236}">
                <a16:creationId xmlns:a16="http://schemas.microsoft.com/office/drawing/2014/main" id="{04CEBC85-E90C-40DD-90E4-08B944CB6E94}"/>
              </a:ext>
            </a:extLst>
          </p:cNvPr>
          <p:cNvPicPr>
            <a:picLocks noChangeAspect="1"/>
          </p:cNvPicPr>
          <p:nvPr/>
        </p:nvPicPr>
        <p:blipFill>
          <a:blip r:embed="rId3"/>
          <a:stretch>
            <a:fillRect/>
          </a:stretch>
        </p:blipFill>
        <p:spPr>
          <a:xfrm>
            <a:off x="1679602" y="1702343"/>
            <a:ext cx="8778847" cy="4405408"/>
          </a:xfrm>
          <a:prstGeom prst="rect">
            <a:avLst/>
          </a:prstGeom>
        </p:spPr>
      </p:pic>
    </p:spTree>
    <p:extLst>
      <p:ext uri="{BB962C8B-B14F-4D97-AF65-F5344CB8AC3E}">
        <p14:creationId xmlns:p14="http://schemas.microsoft.com/office/powerpoint/2010/main" val="2901431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07541BD1-426D-4AC0-9478-57352D2996C9}"/>
              </a:ext>
            </a:extLst>
          </p:cNvPr>
          <p:cNvGraphicFramePr>
            <a:graphicFrameLocks noGrp="1"/>
          </p:cNvGraphicFramePr>
          <p:nvPr>
            <p:ph idx="4294967295"/>
            <p:extLst>
              <p:ext uri="{D42A27DB-BD31-4B8C-83A1-F6EECF244321}">
                <p14:modId xmlns:p14="http://schemas.microsoft.com/office/powerpoint/2010/main" val="2469301797"/>
              </p:ext>
            </p:extLst>
          </p:nvPr>
        </p:nvGraphicFramePr>
        <p:xfrm>
          <a:off x="986319" y="1431131"/>
          <a:ext cx="10602930" cy="4096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0927278"/>
      </p:ext>
    </p:extLst>
  </p:cSld>
  <p:clrMapOvr>
    <a:masterClrMapping/>
  </p:clrMapOvr>
</p:sld>
</file>

<file path=ppt/theme/theme1.xml><?xml version="1.0" encoding="utf-8"?>
<a:theme xmlns:a="http://schemas.openxmlformats.org/drawingml/2006/main" name="Custom">
  <a:themeElements>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Custom 74">
      <a:majorFont>
        <a:latin typeface="Jumbl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596226_Win32_SL_V6" id="{D9DA734B-CC3F-4DBB-B6FE-0BB140309365}" vid="{69AD8D68-423B-4DFD-8A07-EF38EEF8EB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themeOverride>
</file>

<file path=ppt/theme/themeOverride2.xml><?xml version="1.0" encoding="utf-8"?>
<a:themeOverride xmlns:a="http://schemas.openxmlformats.org/drawingml/2006/main">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7093E94-C176-4FB3-93BB-02AEE1FEC2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5A16D6-EDBE-419D-AF8F-74F00E41AFB5}">
  <ds:schemaRefs>
    <ds:schemaRef ds:uri="http://schemas.microsoft.com/sharepoint/v3/contenttype/forms"/>
  </ds:schemaRefs>
</ds:datastoreItem>
</file>

<file path=customXml/itemProps3.xml><?xml version="1.0" encoding="utf-8"?>
<ds:datastoreItem xmlns:ds="http://schemas.openxmlformats.org/officeDocument/2006/customXml" ds:itemID="{25BF1A99-35F0-4B73-B737-B4DCDCD8CA5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Fluorescent presentation</Template>
  <TotalTime>65</TotalTime>
  <Words>585</Words>
  <Application>Microsoft Office PowerPoint</Application>
  <PresentationFormat>Widescreen</PresentationFormat>
  <Paragraphs>110</Paragraphs>
  <Slides>28</Slides>
  <Notes>28</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Century Gothic</vt:lpstr>
      <vt:lpstr>Jumble</vt:lpstr>
      <vt:lpstr>Custom</vt:lpstr>
      <vt:lpstr>Chapter 8 - Memory</vt:lpstr>
      <vt:lpstr>Agenda</vt:lpstr>
      <vt:lpstr>How Memory Works</vt:lpstr>
      <vt:lpstr>Step 1: Encoding</vt:lpstr>
      <vt:lpstr>Types of Encoding</vt:lpstr>
      <vt:lpstr>Step 2: Storing Memories</vt:lpstr>
      <vt:lpstr>Atkinson-Shiffrin Model of Memory</vt:lpstr>
      <vt:lpstr>Baddeley’s 2000 Model of Working Memory</vt:lpstr>
      <vt:lpstr>PowerPoint Presentation</vt:lpstr>
      <vt:lpstr>Visualizing Long-Term Memory</vt:lpstr>
      <vt:lpstr>Types of Long-Term Memory</vt:lpstr>
      <vt:lpstr>Step 3: Retrieving Memories</vt:lpstr>
      <vt:lpstr>Forms of Retrieval</vt:lpstr>
      <vt:lpstr>Parts of the Brain Involved in Memory</vt:lpstr>
      <vt:lpstr>Parts of the Brain</vt:lpstr>
      <vt:lpstr>The Brain in Action</vt:lpstr>
      <vt:lpstr>Problems with Memory</vt:lpstr>
      <vt:lpstr>Anterograde Amnesia</vt:lpstr>
      <vt:lpstr>Retrograde Amnesia</vt:lpstr>
      <vt:lpstr>Forgetting</vt:lpstr>
      <vt:lpstr>Schacter’s Seven Sins of Memory</vt:lpstr>
      <vt:lpstr>Interference</vt:lpstr>
      <vt:lpstr>Misinformation Effect Paradigm</vt:lpstr>
      <vt:lpstr>Ways to Enhance Memory</vt:lpstr>
      <vt:lpstr>Memory Techniques</vt:lpstr>
      <vt:lpstr>How to Help Your Memory</vt:lpstr>
      <vt:lpstr>Brain Games: Remember This</vt:lpstr>
      <vt:lpstr>Next Time on PSY 203…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Bryanna Scheuler</dc:creator>
  <cp:lastModifiedBy>Bryanna Scheuler</cp:lastModifiedBy>
  <cp:revision>2</cp:revision>
  <dcterms:created xsi:type="dcterms:W3CDTF">2026-02-03T15:31:06Z</dcterms:created>
  <dcterms:modified xsi:type="dcterms:W3CDTF">2026-02-03T16:37:48Z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